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9"/>
  </p:notesMasterIdLst>
  <p:sldIdLst>
    <p:sldId id="256" r:id="rId2"/>
    <p:sldId id="326" r:id="rId3"/>
    <p:sldId id="327" r:id="rId4"/>
    <p:sldId id="257" r:id="rId5"/>
    <p:sldId id="328" r:id="rId6"/>
    <p:sldId id="259" r:id="rId7"/>
    <p:sldId id="260" r:id="rId8"/>
    <p:sldId id="277" r:id="rId9"/>
    <p:sldId id="329" r:id="rId10"/>
    <p:sldId id="330" r:id="rId11"/>
    <p:sldId id="331" r:id="rId12"/>
    <p:sldId id="333" r:id="rId13"/>
    <p:sldId id="332" r:id="rId14"/>
    <p:sldId id="334" r:id="rId15"/>
    <p:sldId id="335" r:id="rId16"/>
    <p:sldId id="336" r:id="rId17"/>
    <p:sldId id="337" r:id="rId18"/>
    <p:sldId id="338" r:id="rId19"/>
    <p:sldId id="284" r:id="rId20"/>
    <p:sldId id="339" r:id="rId21"/>
    <p:sldId id="340" r:id="rId22"/>
    <p:sldId id="341" r:id="rId23"/>
    <p:sldId id="343" r:id="rId24"/>
    <p:sldId id="342" r:id="rId25"/>
    <p:sldId id="344" r:id="rId26"/>
    <p:sldId id="345" r:id="rId27"/>
    <p:sldId id="346" r:id="rId28"/>
    <p:sldId id="347" r:id="rId29"/>
    <p:sldId id="291" r:id="rId30"/>
    <p:sldId id="348" r:id="rId31"/>
    <p:sldId id="349" r:id="rId32"/>
    <p:sldId id="350" r:id="rId33"/>
    <p:sldId id="351" r:id="rId34"/>
    <p:sldId id="352" r:id="rId35"/>
    <p:sldId id="353" r:id="rId36"/>
    <p:sldId id="355" r:id="rId37"/>
    <p:sldId id="354" r:id="rId38"/>
    <p:sldId id="356" r:id="rId39"/>
    <p:sldId id="357" r:id="rId40"/>
    <p:sldId id="358" r:id="rId41"/>
    <p:sldId id="359" r:id="rId42"/>
    <p:sldId id="360" r:id="rId43"/>
    <p:sldId id="361" r:id="rId44"/>
    <p:sldId id="362" r:id="rId45"/>
    <p:sldId id="363" r:id="rId46"/>
    <p:sldId id="287" r:id="rId47"/>
    <p:sldId id="305" r:id="rId48"/>
  </p:sldIdLst>
  <p:sldSz cx="9144000" cy="5143500" type="screen16x9"/>
  <p:notesSz cx="6858000" cy="9144000"/>
  <p:embeddedFontLst>
    <p:embeddedFont>
      <p:font typeface="Barlow" panose="00000500000000000000" pitchFamily="2" charset="0"/>
      <p:regular r:id="rId50"/>
      <p:bold r:id="rId51"/>
      <p:italic r:id="rId52"/>
      <p:boldItalic r:id="rId53"/>
    </p:embeddedFont>
    <p:embeddedFont>
      <p:font typeface="Josefin Sans" pitchFamily="2" charset="0"/>
      <p:regular r:id="rId54"/>
      <p:bold r:id="rId55"/>
      <p:italic r:id="rId56"/>
      <p:boldItalic r:id="rId57"/>
    </p:embeddedFont>
    <p:embeddedFont>
      <p:font typeface="Questrial" pitchFamily="2" charset="0"/>
      <p:regular r:id="rId58"/>
    </p:embeddedFont>
    <p:embeddedFont>
      <p:font typeface="Roboto Condensed Light" panose="02000000000000000000" pitchFamily="2" charset="0"/>
      <p:regular r:id="rId59"/>
      <p:italic r:id="rId60"/>
    </p:embeddedFont>
    <p:embeddedFont>
      <p:font typeface="Roboto Slab Light" panose="020B0604020202020204" charset="0"/>
      <p:regular r:id="rId61"/>
      <p:bold r:id="rId62"/>
    </p:embeddedFont>
    <p:embeddedFont>
      <p:font typeface="Teko" panose="020B0604020202020204" charset="0"/>
      <p:regular r:id="rId63"/>
      <p:bold r:id="rId64"/>
    </p:embeddedFont>
    <p:embeddedFont>
      <p:font typeface="Teko Light" panose="020B0604020202020204"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6AE3BF-11A3-4075-86DF-4CF9E37FA12E}">
  <a:tblStyle styleId="{9D6AE3BF-11A3-4075-86DF-4CF9E37FA1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88" autoAdjust="0"/>
  </p:normalViewPr>
  <p:slideViewPr>
    <p:cSldViewPr snapToGrid="0">
      <p:cViewPr varScale="1">
        <p:scale>
          <a:sx n="142" d="100"/>
          <a:sy n="142" d="100"/>
        </p:scale>
        <p:origin x="71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1T21:32:00.5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 98,'462'2,"490"-4,-704-7,128-1,-268 5,180-32,-118 12,-53 15,182 9,-129 4,414-3,-459 10,5 0,-53-9,78 11,-127-9,0 1,0 2,34 10,10 3,-54-16,0 1,0 1,23 10,8 5,-102-16,-559-23,546 19,-243 11,29-2,193-11,-145 17,-385 38,-4-45,528-8,-84 10,-7 0,-36 8,91-21,-175 6,234 6,36-4,-50 0,-290-5,534 6,175 31,-159-19,201-5,-208-11,168-4,-157-16,82-1,-193 19,106-15,-121 10,84 3,-84 3,86-10,-95 4,61 3,-67 2,0-1,60-10,-49 4,1 3,-1 2,65 5,-9-1,9 0,127-4,-166-7,-41 4,47 0,369 6,-440 0,-1 0,1 0,-1 2,0-1,0 1,0 0,14 8,63 36,-134-43,30-4,1-1,-1-1,1-1,0 0,0-1,-22-8,14 6,0 1,-1 1,1 1,-1 2,0 0,-41 5,-9-1,-17-5,42 0,-1 2,1 2,-1 2,-71 16,86-13,-1-1,0-2,-55-1,-33 4,-11 2,-152-9,119-2,-354 2,323 19,-316-20,494 3,0 0,-1 2,-28 7,26-5,0-1,-31 3,-271-6,166-4,9-17,-488 19,606-3,22-1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40:44.005"/>
    </inkml:context>
    <inkml:brush xml:id="br0">
      <inkml:brushProperty name="width" value="0.35" units="cm"/>
      <inkml:brushProperty name="height" value="0.35" units="cm"/>
      <inkml:brushProperty name="color" value="#FFFFFF"/>
    </inkml:brush>
  </inkml:definitions>
  <inkml:trace contextRef="#ctx0" brushRef="#br0">6824 3564 24575,'16'70'64,"168"663"-587,-117-508-584,111 251 1,-64-245 1538,-92-194-304,1-1-1,2 0 0,51 54 1,-75-90-128,3 6 23,1-1 1,1 0-1,-1 0 0,1 0 1,0-1-1,16 4 1152,-22-7-1156,-10-16 341,-20-17-330,-260-222-27,-362-245 0,238 254-3,377 226 0,37 19 0,-1 0 0,1 0 0,-1-1 0,1 1 0,0 0 0,-1 0 0,1 0 0,0 0 0,-1 0 0,1-1 0,0 1 0,-1 0 0,1 0 0,0-1 0,0 1 0,-1 0 0,1 0 0,0-1 0,0 1 0,-1 0 0,1-1 0,0 1 0,0 0 0,0-1 0,0 1 0,-1-1 0,1 1 0,0 0 0,0-1 0,0 1 0,0 0 0,0-1 0,0 1 0,0-1 0,0 1 0,0 0 0,0-1 0,0 0 0,17-5 0,34 1 0,-47 5 0,151-2 0,193 22 0,157 45 0,-114-12 0,-247-39 0,-144-14 0,0 0 0,0 0 0,0 0 0,0 1 0,1-1 0,-1 0 0,0 0 0,0 0 0,0 0 0,0 0 0,0 0 0,1 0 0,-1 0 0,0 0 0,0 0 0,0 0 0,0 0 0,1 0 0,-1 0 0,0 0 0,0 0 0,0 0 0,0 0 0,0 0 0,1 0 0,-1-1 0,0 1 0,0 0 0,0 0 0,0 0 0,0 0 0,0 0 0,1 0 0,-1 0 0,0 0 0,0-1 0,0 1 0,0 0 0,0 0 0,0 0 0,0 0 0,0 0 0,0-1 0,0 1 0,1 0 0,-1 0 0,0 0 0,0 0 0,0 0 0,0-1 0,0 1 0,0 0 0,0 0 0,0 0 0,-10-9 0,-27-13 0,-220-99 0,-67-35 0,315 151 0,4 3 0,1 0 0,-1-1 0,0 1 0,1-1 0,0 0 0,0-1 0,-4-3 0,7 7 0,1-1 0,-1 1 0,1-1 0,0 0 0,-1 1 0,1-1 0,0 1 0,-1-1 0,1 0 0,0 1 0,0-1 0,0 0 0,0 1 0,0-1 0,0 0 0,0 1 0,0-1 0,0 0 0,0 1 0,0-1 0,0 0 0,0 1 0,0-1 0,1-1 0,0 1 0,0-1 0,1 0 0,-1 1 0,0-1 0,1 1 0,-1-1 0,1 1 0,0 0 0,-1 0 0,1 0 0,0 0 0,3-1 0,32-15 0,1 3 0,1 1 0,0 2 0,61-10 0,-25 6 0,585-109-976,19 58 255,-661 66 721,1-2 0,-1 2 0,1 0 0,0 1 0,-1 1 0,1 0 0,19 6 0,-37-7 0,1-1 0,-1 0 0,0 1 0,1-1 0,-1 1 0,0-1 0,1 1 0,-1 0 0,0 0 0,0-1 0,0 1 0,0 0 0,0 0 0,0 0 0,0 0 0,0 0 0,0 1 0,1 1 0,-2-2 0,0 0 0,0 1 0,0-1 0,-1 1 0,1-1 0,0 1 0,-1-1 0,1 1 0,-1-1 0,1 0 0,-1 1 0,0-1 0,0 0 0,1 0 0,-1 0 0,0 1 0,0-1 0,0 0 0,0 0 0,0 0 0,-1 0 0,1-1 0,-1 2 0,-18 13 0,-1-1 0,0-1 0,-28 14 0,-244 111 0,-165 54-164,-2487 790-2182,2500-870 2182,104-38-604,228-51 405,-166 11 1,268-33 362,-51-2 0,60 1 0,0 0 0,-1 0 0,1-1 0,0 1 0,0-1 0,-1 1 0,1-1 0,0 0 0,0 0 0,0 0 0,0 0 0,0 0 0,0-1 0,0 1 0,1 0 0,-1-1 0,0 0 0,1 1 0,-3-4 0,4 4 6,-1 0 0,1 0 0,0 0 1,-1 0-1,1-1 0,0 1 1,0 0-1,0 0 0,0 0 1,0 0-1,0 0 0,1 0 0,-1-1 1,0 1-1,0 0 0,1 0 1,-1 0-1,1 0 0,-1 0 1,1 0-1,-1 0 0,1 0 0,0 0 1,-1 0-1,2-1 0,7-7 158,-1 0 0,1 1 0,0-1 0,13-7 0,71-48 398,2 4 1,131-61 0,-169 91-472,1302-585-38,-1172 546-227,3 8-1,295-55 1,-387 100-19,1 5-1,1 3 1,-1 5-1,1 5 1,0 3 0,181 35-1,-274-38 212,136 36-85,-128-33 214,0 1 1,0 0-1,-1 1 1,0 1-1,-1 0 1,26 21-1,-37-27-68,0-1 0,0 1 0,0 0 0,0 0 0,-1 0 0,1 0 0,-1 0 0,1 1 0,-1-1 0,0 0 0,3 6 0,-4-6-42,0-1 1,-1 1 0,1-1-1,0 1 1,0 0 0,-1-1 0,1 1-1,-1-1 1,1 1 0,-1-1 0,0 1-1,1-1 1,-1 0 0,0 1 0,0-1-1,0 0 1,0 1 0,0-1-1,0 0 1,-1 0 0,1 0 0,0 0-1,0 0 1,-1 0 0,1 0 0,-3 0-1,-18 11 189,-1-1-1,0-1 0,-35 10 1,-226 58 266,-145 22-574,-1121 174-2463,-20-141-644,1063-134 1302,474-1 1749,12 2 91,0-1-1,-1-1 1,2-1 0,-1 0-1,-30-11 1,30 0 736,21 14-657,0-1 0,0 0-1,0 1 1,0-1 0,0 0 0,0 1 0,0-1 0,0 0-1,0 0 1,0 1 0,1-1 0,-1 0 0,0 1-1,0-1 1,1 1 0,-1-1 0,0 0 0,1 1-1,-1-1 1,1 1 0,-1-1 0,1 1 0,-1-1-1,1 1 1,-1-1 0,1 1 0,-1-1 0,1 1 0,0 0-1,-1-1 1,1 1 0,-1 0 0,1 0 0,1-1-1,64-28 952,429-123 865,-449 140-1730,1891-433-1463,-1419 358 460,-480 82 881,-10 0 4,1 2-1,-1 1 1,53 2 0,-79 0-2,-1 0-1,0 0 1,1 0 0,-1 0 0,0 1 0,1-1 0,-1 0 0,0 1-1,1-1 1,-1 1 0,0-1 0,0 1 0,0 0 0,1-1-1,-1 1 1,0 0 0,0 0 0,1 1 0,-2-1 10,0 0 0,0 0-1,0-1 1,0 1 0,0 0 0,0 0 0,-1 0 0,1 0 0,0 0 0,0 0-1,-1 0 1,1 0 0,-1-1 0,1 1 0,-1 0 0,1 0 0,-1-1 0,1 1 0,-1 0-1,0 0 1,1-1 0,-1 1 0,0-1 0,1 1 0,-2 0 0,-55 42 811,-418 263 1147,12-33-1311,-1636 832-3533,1760-947 1951,276-129 629,-90 26 1,148-54 288,1 0 0,0 0 1,0 0-1,-1 0 1,1-1-1,0 1 1,-1-1-1,1 0 0,0-1 1,-7 0-1,10 0 9,1 1-1,-1-1 1,0 1 0,0-1-1,1 1 1,-1-1 0,0 0-1,1 0 1,-1 1 0,1-1-1,-1 0 1,1 0 0,-1 0-1,1 0 1,-1 1-1,1-1 1,0 0 0,0 0-1,-1 0 1,1 0 0,0 0-1,0 0 1,0 0 0,0 0-1,0 0 1,0 0 0,0 0-1,0 0 1,1 0 0,-1 0-1,0 0 1,1 1-1,-1-1 1,0 0 0,1 0-1,-1 0 1,2-1 0,16-31 0,2 1 0,1 0 0,2 2 0,42-44 0,280-288-164,148-112-655,1343-1143-1911,-1507 1333 2590,21-15 304,-336 287-138,386-316 829,-302 258-842,-97 70-7,39-21 9,-40 20 0,1 1 0,-1 0 0,1 0 0,-1-1 0,1 1 0,-1 0 0,1 0 0,-1 0 0,1-1 0,-1 1 0,1 0 0,-1 0 0,1 0 0,-1 0 1,1 0-1,-1 0 0,1 0 0,-1 0 0,1 0 0,-1 1 0,1-1 0,0 0 0,-1 0 0,1 0 0,-1 0 0,1 1 0,-1-1 0,0 0 0,1 1 0,-1-1 0,1 0 0,-1 1 0,0-1 0,1 0 0,-1 1 0,1-1 0,-1 1 0,0-1 0,0 1 0,1-1 0,-1 1 0,0-1 0,0 1 0,0-1 0,1 1 0,-1-1 0,0 1 0,0-1 0,0 1 0,0-1 0,0 1 1,0-1-1,0 1 0,0 0 0,0-1 0,-1 1 0,1-1 0,0 1 0,0-1 0,0 1 0,0-1 0,-1 1 0,1 0 0,-4 10 181,0 0 1,-1 1 0,-1-2-1,-9 18 1,-243 359 1481,185-283-1390,-249 340 452,-653 749-1110,-121-98-1802,794-842 1845,231-200 327,50-42 99,21-11-93,0-1-1,0 1 0,-1 0 1,1 0-1,0-1 1,0 1-1,0 0 1,0 0-1,0-1 0,0 1 1,-1 0-1,1 0 1,0-1-1,0 1 0,0 0 1,0 0-1,0-1 1,0 1-1,0 0 0,0-1 1,0 1-1,1 0 1,-1 0-1,0-1 1,0 1-1,0 0 0,0 0 1,0-1-1,0 1 1,0 0-1,1 0 0,-1 0 1,0-1-1,0 1 1,0 0-1,0 0 0,1 0 1,-1-1-1,0 1 1,0 0-1,1 0 1,-1 0-1,55-68 646,160-169 332,165-165-242,422-416-945,432-455 174,-993 1019-11,-228 241 41,-2 2 0,-17 16 0,-39 35 0,-681 508-561,543-419 139,-775 546-1052,300-229 3468,561-384-1072,93-59-866,-32 15 437,37-27-377,20-20-98,719-793 225,-562 633 51,81-86-187,-202 214-117,203-222 876,-227 241-623,-30 33-184,-8 9-29,-18 13-25,1 2 1,-25 21 0,-211 174-6,-121 109-164,-598 549-1685,37 63 247,886-877 1602,42-48 20,13-19 124,13-18 265,35-56 1,135-194 573,112-136-328,1154-1345-2690,-1194 1496 1062,72-29 41,-312 282 927,-4 3 29,0 0 0,0 1 0,1 1 1,0 0-1,0 1 0,28-12 0,-21 19 634,-15 11 147,-6-7-658,1-1 0,-1 0 0,0 1 0,0-1 0,0 0-1,-1 0 1,1 0 0,-4 4 0,-2 5 50,-1-1 1,-1-1-1,1 1 0,-2-1 0,0-1 1,0 0-1,-13 9 0,-32 28 191,-210 181 595,-154 135-327,-658 622-2753,7 38-1126,549-521 2625,474-460 790,109-125 599,147-184 192,146-181-328,2006-2353-2301,-2306 2739 1514,78-80 133,-157 168-1,-104 100 0,-126 99 0,-111 100 164,-1002 929 745,261-235-2869,840-781 1841,203-187 283,47-41 184,15-9-340,1 0 1,0 0-1,0 0 1,0 0-1,0 0 0,-1 0 1,1 0-1,0 0 1,0 0-1,0 0 0,-1-1 1,1 1-1,0 0 1,0 0-1,0 0 0,0 0 1,-1 0-1,1 0 1,0 0-1,0-1 1,0 1-1,0 0 0,0 0 1,0 0-1,0 0 1,-1-1-1,1 1 0,0 0 1,0 0-1,0 0 1,0-1-1,0 1 0,0 0 1,0 0-1,0 0 1,0 0-1,0-1 1,0 1-1,0 0 0,0 0 1,0 0-1,0-1 1,0 1-1,0 0 0,0 0 1,0 0-1,0-1 1,1 1-1,-1 0 0,0 0 1,0 0-1,0 0 1,0 0-1,0-1 1,1 1-1,10-22 320,1 0-1,27-37 1,168-236 527,127-169-710,1326-1869-3557,-1459 2032 3043,-176 259 579,-46 69 744,-25 34-152,-957 1115 2178,828-974-2832,-617 682-807,763-854 659,9-7 0,-2-1 0,-36 28 0,47-44 0,10-16 0,9-11 0,2 0 0,16-26 0,107-180 0,91-136-164,396-605-1308,42 13 433,-623 903 1039,-34 46 0,-9 13 0,-82 107 0,-162 201 0,-128 166-126,-609 830-463,54 47-236,717-1015 542,-38 101-345,222-388 710,-27 70 0,55-106 1440,31-65-338,-16 24-1105,347-543 1628,-22 47-1926,-233 357 157,1690-2639-3734,-1778 2771 3796,-27 41 0,-55 85 0,-139 217 0,-99 164-47,-1423 2355 1526,1665-2725-1523,-54 88 1022,120-214-241,0 0 0,1 0 0,13-24 1,104-217 245,97-194-328,73-143-1310,200-394-659,213-432-151,-649 1299 1465,-54 107 0,-20 40 0,-94 162 0,-96 178-164,-515 986-2332,185-336 4085,493-933-1368,1 0-73,-68 90 1662,111-172-1785,-1-13 940,4-21 152,65-266 204,-28 143-1324,120-567 3,-153 696 0,-6 35 0,-10 53 0,-126 494-255,-34-8-672,103-339 881,-89 295 197,156-513 65,10-43 210,134-469-155,-109 400-352,667-2464-4043,-688 2528 4124,-12 49 0,-7 30 0,-283 1046-845,179-692 124,-188 688 3304,292-1046-2556,-12 36 280,16-50-276,-1 0-1,1-1 1,-1 1 0,0 0 0,0-1 0,1 1 0,-1-1 0,0 1 0,0-1 0,-1 1 0,1-1 0,0 0 0,0 1 0,-1-1 0,1 0 0,0 0-1,-1 0 1,1 0 0,-1 0 0,-2 1 0,3-2 51,0-1-1,0 1 1,0-1-1,0 1 1,0-1-1,0 1 1,0-1-1,1 1 0,-1-1 1,0 0-1,0 1 1,1-1-1,-1 0 1,0 0-1,1 0 1,-1 1-1,1-1 1,-1 0-1,1 0 1,0 0-1,-1 0 1,1 0-1,0 0 1,-1-2-1,2-1 269,10 21-368,5 22 18,-1 1 0,-3 0 0,-1 1 0,-2 0 0,-1 1 0,-3 0 0,1 43 0,-6-83 0,0 0 0,0 0 0,0 0 0,0-1 0,0 1 0,1 0 0,-1 0 0,1 0 0,0 0 0,-1 0 0,1-1 0,0 1 0,0 0 0,0 0 0,0-1 0,1 1 0,-1-1 0,0 1 0,1-1 0,-1 0 0,0 1 0,1-1 0,0 0 0,-1 0 0,1 0 0,0 0 0,0 0 0,2 0 0,6 1 0,-1 0 0,1-1 0,0 0 0,0-1 0,12 0 0,-19 0 0,367-33-5,3-30-485,-288 47 219,22-3 153,337-74 83,-427 85 35,-39 4 0,20 4 0,-111-15 357,-117-33-1,-110-46-103,105 27-300,205 61 47,30 6 0,-1 0 0,1 0 0,0 0 0,0-1 0,0 1 0,-1 0 0,1 0 0,0 0 0,0 0 0,0 0 0,-1 0 0,1 0 0,0 0 0,0 0 0,0 0 0,-1 0 0,1 1 0,0-1 0,0 0 0,0 0 0,0 0 0,-1 0 0,1 0 0,0 0 0,0 0 0,0 0 0,0 0 0,-1 1 0,1-1 0,0 0 0,0 0 0,0 0 0,0 0 0,0 1 0,0-1 0,0 0 0,-1 0 0,1 0 0,0 0 0,0 1 0,0-1 0,0 0 0,0 0 0,0 0 0,0 1 0,0-1 0,0 0 0,0 0 0,0 0 0,0 1 0,0-1 0,0 0 0,0 0 0,0 0 0,0 0 0,1 1 0,-1-1 0,11 17 0,21 17 0,270 243 0,-33-33 0,-256-232 0,-9-9 0,0 1 0,0-1 0,0 1 0,0 0 0,-1 1 0,1-1 0,-1 0 0,4 9 0,-7-13 0,0 0 0,0 0 0,0 1 0,0-1 0,0 0 0,0 0 0,0 0 0,0 1 0,0-1 0,0 0 0,0 0 0,0 1 0,0-1 0,0 0 0,0 0 0,0 0 0,0 1 0,0-1 0,0 0 0,0 0 0,-1 0 0,1 1 0,0-1 0,0 0 0,0 0 0,0 0 0,0 0 0,-1 1 0,1-1 0,0 0 0,0 0 0,0 0 0,-1 0 0,1 0 0,0 0 0,0 0 0,0 0 0,-1 0 0,1 1 0,0-1 0,0 0 0,0 0 0,-1 0 0,1 0 0,0 0 0,0 0 0,-1 0 0,1 0 0,0 0 0,0-1 0,0 1 0,-1 0 0,1 0 0,0 0 0,0 0 0,-1 0 0,-18-4 0,-1-1 0,1-1 0,0-1 0,0 0 0,-23-14 0,-1 1 0,-25-10 0,20 6 0,-2 2 0,0 3 0,-1 2 0,-99-20 0,148 36 0,-1 1 0,1-1 0,-1 1 0,1 0 0,-1 0 0,1 0 0,-1 0 0,1 0 0,-1 0 0,1 1 0,-1-1 0,1 1 0,-1 0 0,1 0 0,-1 0 0,1 0 0,0 0 0,-4 2 0,5 0 0,-1-1 0,1 1 0,0 0 0,0-1 0,0 1 0,0 0 0,0 0 0,1 0 0,-1-1 0,1 1 0,0 0 0,0 0 0,0 0 0,0 0 0,0 0 0,1 0 0,0 4 0,15 73 0,2 0 0,47 122 0,-1-4 0,-62-193 0,-1 0 0,1 0 0,-1 1 0,0-1 0,0 0 0,-1 0 0,0 0 0,0 1 0,0-1 0,-1 10 0,-1-12 0,1-1 0,-1 0 0,1 0 0,-1 0 0,0 0 0,0 0 0,0-1 0,0 1 0,0 0 0,0-1 0,0 0 0,0 1 0,-1-1 0,1 0 0,0 0 0,-1 0 0,1-1 0,-1 1 0,1 0 0,-1-1 0,1 0 0,-1 1 0,0-1 0,-4-1 0,-63 5 0,0-2 0,1-4 0,-124-19 0,65-4 0,-137-44 0,50-5 0,179 58 0,1-1 0,0-1 0,-57-42 0,91 59 0,1 1 0,0 0 0,-1 0 0,1 0 0,0 0 0,-1 0 0,1-1 0,0 1 0,0 0 0,-1 0 0,1-1 0,0 1 0,-1 0 0,1-1 0,0 1 0,0 0 0,0 0 0,-1-1 0,1 1 0,0 0 0,0-1 0,0 1 0,0 0 0,0-1 0,0 1 0,0-1 0,0 1 0,0 0 0,0-1 0,0 1 0,0 0 0,0-1 0,0 1 0,0-1 0,0 1 0,0 0 0,0-1 0,1 0 0,15-5 0,32 2 0,-45 3 0,54 0 0,0 1 0,1 4 0,-1 1 0,0 4 0,-1 1 0,0 3 0,61 24 0,-107-34 0,-1 2 0,1 0 0,-1 0 0,0 0 0,0 1 0,12 11 0,-20-16 0,1 1 0,0-1 0,-1 1 0,1 0 0,-1-1 0,0 1 0,1 0 0,-1 0 0,0 0 0,0 0 0,0 0 0,0 0 0,-1 0 0,1 0 0,0 0 0,-1 1 0,0-1 0,1 0 0,-1 0 0,0 0 0,0 1 0,0-1 0,0 0 0,-1 0 0,1 0 0,-1 1 0,1-1 0,-1 0 0,0 0 0,0 0 0,0 0 0,0 0 0,0 0 0,0 0 0,0 0 0,-1-1 0,1 1 0,-3 2 0,-7 7 0,-2-1 0,1 0 0,-1 0 0,0-1 0,-1-1 0,-22 11 0,-98 35 0,99-41 0,0 0 0,0 1 0,-1-1 0,-1-2 0,-44 8 0,61-19 0,20-7 0,17-7 0,16-6 0,56-23 0,219-82 0,193-56-164,158-38-655,114-20-164,1454-390-1580,-1110 320 1194,-385 104 386,-69 22 0,-86 31 0,-98 37 0,-105 34 0,80 5 404,-421 71 644,-18 3 78,-1 0-1,1 0 1,0 1-1,-1 1 1,1 1 0,27 4-1,-41-5-93,0 0 0,-1 0-1,1 0 1,0 0 0,0 1-1,0-1 1,-1 0 0,1 1-1,0-1 1,0 0 0,-1 1-1,1-1 1,0 1 0,0-1-1,-1 1 1,1-1 0,-1 1 0,1 0-1,-1-1 1,1 1 0,-1 0-1,1-1 1,-1 1 0,1 0-1,-1 0 1,0-1 0,1 1-1,-1 0 1,0 0 0,0 0-1,0 1 1,0 0 52,0 0 1,-1 1-1,0-1 0,1 0 0,-1 0 0,0 0 1,0 0-1,0 0 0,-1 0 0,1-1 0,0 1 1,-2 2-1,-5 5 307,-1-1 0,0 0 1,0 0-1,-12 7 0,-73 33 575,-181 70 0,-198 69-327,-147 43-1285,-617 187-2234,-2066 412 0,3242-818 2671,-238 40-242,256-47 818,42-4-368,1 0 1,-1 0-1,0 1 0,1-1 0,-1 0 1,0 0-1,1 0 0,-1-1 1,0 1-1,0 0 0,1 0 0,-1 0 1,0 0-1,1-1 0,-1 1 0,1 0 1,-1-1-1,0 1 0,1 0 0,-1-1 1,1 1-1,-1-1 0,1 1 1,-1-1-1,1 1 0,-1-1 0,1 1 1,-1-2-1,1 0 14,1 0 1,-1 1-1,0-1 1,1 0-1,0 0 1,-1 1-1,1-1 0,0 0 1,0 1-1,0-1 1,0 1-1,0-1 1,1 1-1,-1-1 1,2 0-1,52-53 400,251-200 275,239-170-734,176-124-682,1557-1049-1344,-1555 1151 404,987-448 1,-1243 694 696,-151 84 418,-267 101 878,79-15 1,-124 30-289,0 0 1,0 1-1,0-1 1,1 1 0,-1 0-1,0 1 1,0-1-1,4 1 1,-7 0-43,-1-1-1,1 0 1,-1 0 0,1 1 0,-1-1-1,1 0 1,-1 1 0,1-1-1,-1 0 1,0 1 0,1-1-1,-1 1 1,0-1 0,1 1 0,-1-1-1,0 1 1,1-1 0,-1 1-1,0-1 1,0 1 0,0-1 0,1 1-1,-1-1 1,0 1 0,0 0-1,0-1 1,0 1 0,0-1-1,0 1 1,0-1 0,0 1 0,0 0-1,-1-1 1,1 1 0,0-1-1,0 1 1,0-1 0,-1 1-1,1-1 1,0 1 0,-1 0 0,-3 6 69,0 0 1,-1 0 0,0 0 0,0 0 0,-6 6 0,-74 71 410,-254 224 491,-207 173 0,-143 129-120,-1011 876-1640,-43-63-1995,1297-1086 1789,121-104 328,-9-7 2221,278-194 438,74-45-1073,120-99 1035,89-95-983,171-181-98,130-149-459,348-381-434,263-270 118,38 36-3010,-1074 1057 2422,-67 66 387,-60 57 267,-379 377 1627,-18 32-968,-1115 1148-454,-56-34-1957,1323-1308 1255,258-233 321,-14 11 0,65-66 0,419-470 38,-425 476-26,418-479 187,1397-1738-2296,-1566 1893 1428,-219 281 518,167-222 86,-229 301 66,32-49 261,-34 52-257,0 0-1,0 0 1,0 0 0,1 0 0,-1 0-1,0 0 1,0 0 0,0 0-1,0-1 1,0 1 0,1 0 0,-1 0-1,0 0 1,0 0 0,0 0 0,0-1-1,0 1 1,0 0 0,0 0 0,0 0-1,1-1 1,-1 1 0,0 0-1,0 0 1,0 0 0,0-1 0,0 1-1,0 0 1,0 0 0,0 0 0,0-1-1,0 1 1,0 0 0,0 0 0,-1 0-1,1 0 1,0-1 0,0 1-1,0 0 1,0 0 0,0 0 0,0 0-1,0-1 1,0 1 0,-1 0 0,1 0-1,0 0 1,0 0 0,0 0-1,0-1 1,0 1 0,-1 0 0,1 0-1,0 0 1,0 0 0,0 0 0,-1 0-1,1 0 1,0 0 0,0 0 0,0 0-1,-1 0 1,1 0 0,-30 20 412,-286 259 1112,164-138-1199,-317 291 56,304-279-305,-2427 2285-3002,2244-2092 2021,104-96 310,92-89 356,126-133 201,-1 1 94,22-24 18,6-6 32,79-89 620,201-225 252,178-194-118,125-133-519,-449 494-296,1057-1153-1043,27 18-561,-692 759 653,-74 101-83,-88 105 88,-99 103 589,-98 95 1049,-160 114-602,1 0 1,0 1-1,0 0 1,0 1-1,1 0 0,15-5 1,-25 9-133,0 0 1,1 0 0,-1 0-1,0 0 1,0 0 0,1 0-1,-1 0 1,0 0-1,1 0 1,-1 0 0,0 0-1,0 1 1,1-1 0,-1 0-1,0 0 1,0 0-1,0 0 1,1 0 0,-1 1-1,0-1 1,0 0-1,0 0 1,1 1 0,-1-1-1,0 0 1,0 0 0,0 0-1,0 1 1,0-1-1,0 0 1,1 1 0,-1-1-1,0 0 1,0 0 0,0 1-1,0-1 1,0 0-1,0 0 1,0 1 0,0-1-1,0 0 1,0 1 0,0-1-1,-1 0 1,1 0-1,0 1 1,0-1 0,0 0-1,0 0 1,0 1 0,0-1-1,-1 0 1,1 0-1,0 0 1,0 1 0,-1-1-1,-26 44 484,-153 179 491,-171 208 0,-150 190-53,-1003 1218-1487,-92-66-2098,1075-1249 1672,91-104 0,97-97 276,96-85 991,213-213-244,-44 43 487,-80 106 1,141-164-311,0 0 0,0 0 0,1 1 0,-7 17 0,12-27-140,0 1 0,0 0 0,1-1 0,-1 1 0,1 0-1,0 0 1,-1-1 0,1 1 0,0 0 0,0 0 0,0 0 0,0 0 0,1-1 0,-1 1 0,0 0 0,1 0 0,-1-1 0,1 1 0,0 0 0,-1-1 0,1 1 0,0 0 0,0-1 0,0 1 0,0-1 0,0 1 0,0-1-1,1 0 1,-1 0 0,0 1 0,1-1 0,-1 0 0,1 0 0,-1 0 0,1 0 0,1 0 0,19 13 1282,-21-12-1185,1-1 0,0 1 0,0-1 0,0 0 0,0 0 0,0 1 0,0-1 0,0-1 0,1 1 1,-1 0-1,0 0 0,5 0 0,-4-2-93,0 1-1,0-1 1,1 0 0,-1 0 0,0 0 0,0 0 0,0-1-1,0 1 1,-1-1 0,1 0 0,0 0 0,-1 0 0,1 0-1,-1 0 1,3-3 0,245-254 1398,-97 92-992,241-243 168,1075-1062-3493,-1216 1235 2794,-247 232 44,14-14 0,-35 28 0,-19 12 0,-694 373 509,-32-37 211,281-142-1457,70-37-246,89-43 20,-55 15 79,255-104 1048,157-40 2940,8-1-2440,75 18-38,-1 4 0,-1 6-1,-2 5 1,174 83 0,-273-109-626,-16-12 0,-1 0 0,0 1 0,0-1 0,0 0 0,0 0 0,0 1 0,0-1 0,0 0 0,0 0 0,0 0 0,0 1 0,1-1 0,-1 0 0,0 0 0,0 1 0,-1-1 0,1 0 0,0 0 0,0 1 0,0-1 0,0 0 0,0 0 0,0 1 0,0-1 0,0 0 0,0 0 0,0 0 0,-1 1 0,1-1 0,0 0 0,0 0 0,0 0 0,0 1 0,-1-1 0,1 0 0,0 0 0,0 0 0,0 0 0,-1 0 0,-43 11 0,-299 24 7,80-11-178,-841 152-1177,1075-169 1348,-15 2 0,0 1 0,1 3 0,1 1 0,0 3 0,-54 28 0,92-42 46,0-1-1,0 1 1,0 0 0,0 0 0,0 0 0,1 0 0,0 1-1,-1-1 1,1 1 0,0 0 0,1 0 0,-1 0 0,1 0-1,0 1 1,0-1 0,0 1 0,0-1 0,1 1 0,0-1-1,0 1 1,0 0 0,0 0 0,1 0 0,0 0 0,0-1-1,0 1 1,1 0 0,-1 0 0,1 0 0,1-1 0,-1 1-1,3 7 1,-3-10-46,0-1 0,-1 1 0,1-1 0,0 1 0,0-1 0,0 1 0,0-1 0,0 1 0,0-1 0,0 0 0,0 0 0,1 0 0,-1 1 0,1-1 0,-1-1 0,0 1 0,1 0 0,-1 0 0,1 0 0,2 0 0,42 6 0,-42-7 0,274 10 7,19 1-152,195 44-528,-367-33 665,231 72 0,-350-92 8,34 12 0,50 24 0,-80-33 0,0 1 0,0 0 0,-1 0 0,1 1 0,-2 0 0,1 1 0,-1 0 0,0 0 0,10 14 0,-15-17 14,-1 0 0,0 0 0,1 1 0,-2-1 0,1 0-1,-1 1 1,0-1 0,0 0 0,0 1 0,-1 0 0,1-1-1,-1 1 1,-1-1 0,1 1 0,-2 5 0,0-2 53,0 0 0,0 0 1,-1 0-1,0-1 0,-1 1 0,0-1 1,0 0-1,-8 11 0,9-15-67,-1-1 0,1 0 0,-1 0 0,0 0 0,0 0 0,0 0 0,-1-1 0,1 0 0,-1 0 0,1 0 0,-1 0 0,0-1 0,1 0 0,-1 0 0,0 0 0,0 0 0,-6-1 0,-29 5 2,-1-3-1,1-1 1,-74-7-1,-123-33-72,175 28 1,-955-232-606,998 238 676,-7-3 0,-1 0 0,-32-15 0,58 22-1,-1 1 0,1-1 0,-1 0 0,1 0 0,0 1-1,0-1 1,-1 0 0,1 0 0,0 0 0,0 0 0,0 0 0,0-1 0,0 1-1,-1-2 1,2 2 1,0 1-1,0-1 1,0 1-1,0-1 1,0 1-1,0-1 0,0 1 1,0 0-1,0-1 1,0 1-1,1-1 1,-1 1-1,0-1 0,0 1 1,0-1-1,1 1 1,-1 0-1,0-1 1,1 1-1,-1 0 1,0-1-1,1 1 0,-1 0 1,0-1-1,1 1 1,-1 0-1,1-1 1,-1 1-1,1 0 0,6-3 30,1 0-1,-1 0 0,1 1 0,-1 0 0,10-1 0,316-28 651,-301 29-682,1605-14-2618,-1565 23 2621,-72-7 0,-59-10 0,-1686-375-457,1210 225-1,28-42 1,474 186 446,15 9 36,0-1 0,0-2 0,1 1 0,0-2 0,0 0-1,-26-25 1,42 36 39,1-1-1,-1 0 1,0 0-1,0 1 1,1-1 0,-1 0-1,1 0 1,-1 0-1,1 0 1,-1 0-1,1 0 1,-1 0-1,1 0 1,0 0-1,-1 0 1,1 0-1,0 0 1,0 0-1,0 0 1,0 0-1,0-1 1,1 1 13,-1-1 0,1 1 0,0 0 0,0 0 0,0 0 1,-1 0-1,1 0 0,0 0 0,1 0 0,-1 1 0,0-1 0,0 0 0,0 0 0,0 1 0,1-1 0,-1 1 0,2-1 1,23-10 167,0 1 1,1 2 0,53-10 0,7 0-195,310-62-41,186-28-174,4836-630-6553,-4810 678 5734,-118 13 0,-114 13 0,-363 33 929,429-28-1530,-420 29 1619,-3-1 285,1 0 1,0 2 0,0 0-1,40 9 1,-60-10-273,0 0 0,0 0 0,0 1 0,0-1 0,0 0 0,0 0-1,0 0 1,-1 1 0,1-1 0,0 0 0,0 1 0,0-1 0,0 1 0,0-1 0,-1 1-1,1 0 1,0-1 0,-1 1 0,1 0 0,0-1 0,-1 1 0,1 0 0,-1 0 0,1 0 0,-1-1-1,1 1 1,-1 0 0,0 0 0,1 0 0,-1 0 0,0 0 0,0 0 0,1 0 0,-1 0-1,0 0 1,0 0 0,0 0 0,0 0 0,-1-1 0,1 1 0,0 0 0,0 0 0,0 0 0,-1 0-1,1 0 1,-1 0 0,1 0 0,0 0 0,-1-1 0,1 1 0,-1 0 0,0 0 0,1-1-1,-1 1 1,0 0 0,1-1 0,-1 1 0,0 0 0,-1 0 0,-5 5 292,0 1 0,-1-1 1,0 0-1,-1 0 0,-9 4 0,-88 36 643,-171 49 0,-195 44-327,-148 15-1312,-979 160-1558,-11-71-487,1205-190 1718,-262 12 0,638-63 1310,22-1-178,0 0 0,0 0 0,0-1 0,0 1 0,0-2 0,-1 1 0,1-1 0,0 0 0,0 0 0,-12-5 0,21 0 343,21-4-1,120-27 492,195-27 0,193-15-283,565-44-1899,1158 21 0,-1759 111 216,-91 10 0,-174-2 263,273 57-1,-479-69 837,-6-2 125,0 0 0,-1 1 0,1 1 0,-1 1 0,0 1 0,20 9-1,-37-16-219,1 1 0,-1-1 0,1 0 0,-1 0-1,1 0 1,-1 1 0,1-1 0,0 0-1,-1 1 1,1-1 0,-1 0 0,0 1-1,1-1 1,-1 1 0,1-1 0,-1 0-1,0 1 1,1-1 0,-1 1 0,0-1-1,1 1 1,-1 0 0,0-1 0,0 1-1,0-1 1,1 1 0,-1-1 0,0 1-1,0 0 1,0-1 0,0 1 0,0-1-1,0 1 1,0 0 0,0-1 0,0 1-1,-1-1 1,1 1 0,0 0 0,0-1-1,0 1 1,-1-1 0,1 1 0,0-1-1,-1 1 1,1-1 0,0 1 0,-1-1-1,1 1 1,-1-1 0,1 0 0,-1 1-1,1-1 1,-1 0 0,1 1 0,-1-1-1,1 0 1,-1 0 0,1 1 0,-1-1-1,1 0 1,-2 0 0,-57 18 638,-416 52 969,354-57-1457,-426 44-17,-2175 155-3635,2130-171 2135,158-12 980,393-26 577,10-1 585,-57-2 0,99-3-403,0 1 0,0 1 0,1 0 0,13 0 1,528 41 1288,-523-37-1656,1368 198-358,7 73 459,-1116-209 381,-253-54-508,-36-11 0,0 0 0,0 0 0,0 0 0,-1 0 0,1 0 0,0 0 0,0 0 0,0 0 0,0 0 0,0 1 0,0-1 0,0 0 0,-1 0 0,1 0 0,0 0 0,0 0 0,0 0 0,0 0 0,0 0 0,0 0 0,0 1 0,0-1 0,0 0 0,0 0 0,0 0 0,0 0 0,0 0 0,-1 0 0,1 1 0,0-1 0,0 0 0,0 0 0,0 0 0,0 0 0,0 0 0,0 1 0,0-1 0,1 0 0,-1 0 0,0 0 0,0 0 0,0 0 0,0 0 0,0 1 0,0-1 0,0 0 0,0 0 0,0 0 0,-91-5 0,-190-28 0,-199-32-110,-2324-316-1392,2620 357 1048,-378-64 102,529 77 415,37 5 255,19 1 284,179-12 1364,1330-2-671,-1178 21-1111,-242-5-184,-495-72 0,-1538-429-2500,1591 382 2520,261 87-20,67 34-2,1 1 0,-1-1 1,1 0-1,0 1 0,-1-1 1,1 0-1,0 0 0,0 0 0,0 0 1,0 0-1,-1 0 0,1 0 1,1-1-1,-1 1 0,0 0 0,0 0 1,0-1-1,1 1 0,-1-1 1,1 1-1,-1-1 0,1 1 1,-1-2-1,2 0 15,1 1 1,-1-1 0,1 0-1,0 1 1,0 0 0,0-1-1,0 1 1,0 0 0,0 0-1,0 0 1,1 0 0,-1 1-1,1-1 1,5-2 0,36-21 395,59-25 1,227-83 517,161-37-494,6 28-1818,1002-151 0,561 132-2454,-1213 127 1651,-11-35 4127,-742 58-956,-84 9-799,25 1 577,-45 9-297,-37 10 93,-215 73 426,-211 69-328,-157 42-1273,-478 136-739,29-10-191,22 24-275,615-185 840,103-23 70,-43 45 1261,339-163 298,38-23-378,11-6-29,101-59 574,236-148 170,207-133-166,129-87-660,1250-847-1660,299-189-1434,-1732 1158 1954,-109 70 76,65-43 1288,-323 198 2568,-152 101-2541,0 1 0,1 1 1,-32 39-1,3-3-75,-236 269 650,-163 194-216,-122 141-812,-492 605-757,55 50-1397,730-908 1216,92-112 87,186-294 891,-54 88-265,-60 134-1,96-164 435,19-59-152,0 1 1,0-1-1,-1 0 1,1 1-1,0-1 0,0 0 1,0 1-1,0-1 1,0 0-1,0 1 1,0-1-1,0 1 0,0-1 1,0 0-1,0 1 1,0-1-1,0 0 0,0 1 1,0-1-1,0 1 1,0-1-1,0 0 0,0 1 1,1-1-1,-1 0 1,0 1-1,0-1 1,0 0-1,1 0 0,-1 1 1,0-1-1,0 0 1,1 0-1,-1 1 0,0-1 1,1 0-1,-1 0 1,0 0-1,1 1 0,-1-1 1,0 0-1,1 0 1,-1 0-1,0 0 1,1 0-1,-1 0 0,0 0 1,1 0-1,-1 0 1,0 0-1,1 0 0,-1 0 1,1 0-1,-1 0 1,0 0-1,1 0 0,-1 0 1,0 0-1,1 0 1,-1-1-1,0 1 1,1 0-1,-1 0 0,0 0 1,1-1-1,10-7 185,0 0-1,-1-1 1,0 0 0,16-21-1,176-198 765,169-191-101,132-143-208,335-363-1008,791-887-3083,-1372 1516 2590,-7 3 531,-238 282 1167,-21 29-458,-51 75 159,59-92-538,-209 319 847,-129 184-425,-1477 1919-1684,1447-1978 751,79-98-182,255-305 624,-273 337-210,275-337 264,17-24 241,2 1 0,0 0 1,-14 33 478,28-52-704,21-20 478,240-259 979,-84 87-974,273-288 407,404-418-297,464-500-1614,-877 903 25,-89 68 0,-91 83 47,26-80 174,-233 326 924,-42 70 306,-12 28-458,0 0-1,0 0 0,-1 0 0,1 0 0,0 0 0,0-1 0,0 1 0,0 0 0,0 0 0,0 0 0,-1 0 0,1 0 0,0 0 0,0 0 1,0 0-1,0 0 0,0 0 0,0 0 0,0 0 0,0 0 0,0 0 0,-1 0 0,1-1 0,0 1 0,0 0 0,0 0 0,0 0 1,0 0-1,0 0 0,0 0 0,0 0 0,0 0 0,0-1 0,0 1 0,0 0 0,0 0 0,0 0 0,0 0 0,0 0 0,0 0 0,0-1 1,0 1-1,0 0 0,0 0 0,0 0 0,0 0 0,0 0 0,0 0 0,0 0 0,0-1 0,0 1 0,0 0 0,-49 69 844,-117 202 130,-115 197-70,-1594 2539 186,1685-2705-987,146-229 56,278-339 4583,-51 58-3604,200-214-1003,-364 408-144,-18 15 0,-1-1 0,1 1 0,-1 0 0,0 0 0,1 0 0,-1-1 0,0 1 0,0 0 0,0 0 0,1 0 0,-1 0 0,0 0 0,0 0 0,0-1 0,0 1 0,-1 0 0,1 0 0,0 0 0,0 0 0,0 0 0,-1-1 0,1 1 0,0 0 0,-1 0 0,0 0 0,-97 313 0,34-126 0,10-29 0,53-137 0,1-22 0,1 1 0,-1-1 0,0 1 0,1-1 0,-1 0 0,1 1 0,-1-1 0,0 0 0,1 0 0,-1 1 0,1-1 0,-1 0 0,1 0 0,-1 0 0,1 1 0,-1-1 0,1 0 0,-1 0 0,1 0 0,-1 0 0,1 0 0,-1 0 0,1 0 0,-1 0 0,1 0 0,0 0 0,6-2 0,1-1 0,-1 1 0,0-1 0,13-7 0,72-43 0,130-101 0,-209 145 0,297-223-164,175-146-926,141-108-297,12 32-49,-631 450 1415,66-45-78,131-65-1,-202 112 100,3 0 0,1-1 0,-1 1 0,0 0 0,1 0 0,-1 1 0,12-2 0,-17 3 0,1 0 0,0 0 0,-1 0 0,1 0 0,0 0 0,-1 0 0,1 1 0,-1-1 0,1 0 0,0 0 0,-1 1 0,1-1 0,-1 0 0,1 1 0,-1-1 0,1 0 0,-1 1 0,1-1 0,-1 1 0,1-1 0,-1 1 0,0-1 0,1 1 0,-1-1 0,0 1 0,1 0 0,0 1 0,-1 0 0,0 1 0,1-1 0,-1 0 0,0 0 0,0 1 0,0-1 0,-1 0 0,1 0 0,0 1 0,-2 3 0,-13 36 0,-25 48 0,-87 183 0,-904 1817 647,855-1799-568,174-287 200,0 0 1,0 0 0,0 1-1,1-1 1,0 1-1,0 0 1,0-1 0,1 1-1,-1 0 1,1-1 0,1 10-1,-2 9-63,15-90-216,26-79 0,-18 73 0,254-836 0,-272 885 0,-4 24 0,-1 0 0,1 0 0,0 0 0,0 0 0,0 0 0,-1 0 0,1 0 0,0 0 0,0 0 0,0 0 0,-1 0 0,1-1 0,0 1 0,0 0 0,-1 0 0,1 1 0,0-1 0,0 0 0,0 0 0,-1 0 0,1 0 0,0 0 0,0 0 0,0 0 0,-1 0 0,1 0 0,0 0 0,0 0 0,0 1 0,-1-1 0,1 0 0,0 0 0,0 0 0,0 0 0,0 1 0,0-1 0,0 0 0,-1 0 0,1 0 0,0 1 0,0-1 0,0 0 0,0 0 0,0 0 0,0 1 0,-30 42 0,24-33 0,-114 171 0,-215 252 0,305-400 0,-1-1 0,-2-2 0,-1-1 0,-1-2 0,-69 40 0,71-50 0,0-1 0,-1-2 0,0-1 0,-2-2 0,1-2 0,-1-1 0,-57 5 0,3-8-41,-1-5 0,0-4 0,-122-20 0,-540-120-1527,1-50 1249,-103-73-359,838 261 678,-2 0 0,2-1 0,-1-1 0,1 0 0,-20-14 0,36 22 18,0-1 0,0 1 0,0-1 1,0 0-1,0 1 0,0-1 0,0 0 0,1 0 0,-1 1 0,0-1 0,0 0 0,0 0 0,1 0 0,-1 0 1,1 0-1,-1 0 0,1 0 0,-1-1 0,1 1 0,-1 0 0,1 0 0,0 0 0,0 0 0,-1 0 0,1-1 1,0 1-1,0 0 0,0 0 0,1 0 0,-1-1 0,0 1 0,0 0 0,1 0 0,-1 0 0,0 0 0,1 0 1,-1-1-1,1 1 0,0 0 0,-1 0 0,1 0 0,1-1 0,7-6 187,0 0 0,0 0 1,0 1-1,18-10 0,175-95-35,174-59-332,-2 24-676,5 16 1,419-86-1,-492 154 634,2 13 1,3 14-1,393 4 1,-276 55-110,-336-10 208,-1 3 1,132 41 0,-221-56 104,44 13 0,51 25 0,-85-34 0,-1 1 0,-1 0 0,1 0 0,-1 2 0,0-1 0,-1 1 0,0 0 0,0 1 0,12 16 0,-20-24 0,1 1 0,-1-1 0,0 1 0,0-1 0,0 1 0,0 0 0,-1 0 0,1-1 0,0 1 0,-1 0 0,1 0 0,-1 0 0,0 0 0,1 0 0,-1 0 0,0-1 0,0 1 0,0 0 0,-1 3 0,0-2 0,-1 0 0,0 0 0,0-1 0,0 1 0,0-1 0,0 1 0,0-1 0,-1 0 0,1 0 0,-1 0 0,0 0 0,1 0 0,-1-1 0,0 1 0,-4 1 0,-29 13 0,-1-2 0,-59 16 0,-290 59-10,-215 20-30,-2773 312-3486,3041-394 2853,299-25 634,-251 13 94,654-1 1515,-283-10-1338,397 27 751,2051 252 378,-2131-214-803,-364-62-558,-31-6 0,1 0 0,-1 1 0,1 0 0,-1 0 0,0 1 0,0 0 0,14 8 0,-19-8 0,-10-1 0,-11-1 176,0-2-1,0 0 1,-32-6 0,19 2 104,-472-84 2620,69 11-2384,579 105-516,-2 7 0,181 67 0,-266-75 0,-51-20 0,-9-2 0,-40-8 0,-657-161-73,595 137-18,-515-152-1295,17-42 796,552 200 590,1-1 0,-70-46 0,119 69 0,-6-4 0,0 0 0,1 0 0,0 0 0,0-1 0,0 0 0,-6-7 0,10 11 0,1-1 0,-1 1 0,0 0 0,1-1 0,-1 1 0,1-1 0,0 1 0,-1-1 0,1 1 0,0 0 0,0-1 0,0 1 0,0-1 0,0 1 0,0-1 0,0 1 0,0-1 0,1 1 0,-1-1 0,1 1 0,-1-1 0,1 1 0,-1 0 0,1-1 0,0 1 0,0 0 0,0-1 0,-1 1 0,1 0 0,0 0 0,1 0 0,-1 0 0,0 0 0,0 0 0,2-1 0,20-15 154,0 0 1,2 2-1,0 1 0,1 0 0,34-11 1,-50 20-98,128-51-29,2 7-1,2 6 1,1 5 0,259-31-1,-212 51-287,1 8 0,0 8 0,240 29 0,-304-11 260,156 38 0,-230-40 0,-2 2 0,0 3 0,-1 1 0,-1 3 0,72 45 0,-112-63 106,0 2-1,0-1 0,-1 1 1,1 0-1,-2 1 0,1-1 0,10 16 1,-16-21-67,-1 1 0,0 0 0,1 0 1,-1 0-1,0-1 0,0 1 0,-1 0 1,1 1-1,-1-1 0,0 0 0,1 0 1,-1 0-1,0 0 0,-1 0 0,1 0 1,-1 0-1,1 0 0,-1 0 0,0 0 1,0 0-1,0 0 0,0 0 0,-1-1 1,1 1-1,-1 0 0,0-1 0,0 1 1,0-1-1,0 0 0,-3 3 0,-17 18-39,-2-1 0,0-2 0,-1 0 0,-2-2 0,0 0 0,-31 14 0,54-30 0,0 0 0,1 0 0,-1 0 0,0-1 0,0 1 0,0-1 0,0 0 0,0 0 0,0-1 0,0 1 0,0-1 0,-1 0 0,1 0 0,0 0 0,-7-2 0,7 0 0,1 0 0,0 0 0,-1 0 0,1 0 0,0 0 0,0-1 0,0 1 0,1-1 0,-1 0 0,1 0 0,-1 0 0,1 0 0,0 0 0,0-1 0,0 1 0,-1-7 0,1 6 0,0 0 0,-1 1 0,1-1 0,-1 0 0,0 1 0,1-1 0,-2 1 0,1 0 0,0 0 0,0 0 0,-1 0 0,0 1 0,0-1 0,1 1 0,-1 0 0,-1 0 0,1 1 0,0-1 0,0 1 0,-7-2 0,-4 1 0,-1 1 0,0 0 0,0 1 0,-23 4 0,-82 15 0,118-18 0,1 0 0,0 0 0,0-1 0,0 1 0,0 0 0,0 1 0,1-1 0,-1 0 0,0 1 0,0-1 0,1 1 0,-1-1 0,1 1 0,-1 0 0,1-1 0,0 1 0,0 0 0,0 0 0,0 0 0,-1 3 0,-2-1 0,3-25 0,1 20 0,-45-446 0,19 252 0,79 352 0,10 32 0,43 164 0,-103-327 0,-2-6 0,1-37 0,4-136 0,3-190 0,-9 341 0,1-8 0,-1 1 0,-1 0 0,0 0 0,0 0 0,-1-1 0,-3-12 0,5 22 0,0-1 0,0 1 0,0-1 0,0 1 0,-1 0 0,1-1 0,0 1 0,0 0 0,0-1 0,0 1 0,0 0 0,0-1 0,-1 1 0,1 0 0,0-1 0,0 1 0,0 0 0,-1-1 0,1 1 0,0 0 0,0 0 0,-1-1 0,1 1 0,0 0 0,-1 0 0,1 0 0,0-1 0,-1 1 0,1 0 0,0 0 0,-1 0 0,1 0 0,0 0 0,-1 0 0,1 0 0,-1 0 0,1 0 0,0 0 0,-1 0 0,1 0 0,0 0 0,-1 0 0,1 0 0,0 0 0,-1 0 0,-11 24 0,-19 90 0,-23 170 0,27-129 0,-6 20 0,-86 548 0,114-656 0,2 0 0,9 102 0,-6-169 0,0 1 0,0-1 0,0 0 0,0 1 0,0-1 0,0 1 0,0-1 0,0 1 0,0-1 0,0 1 0,0-1 0,0 0 0,0 1 0,0-1 0,0 1 0,1-1 0,-1 0 0,0 1 0,0-1 0,1 0 0,-1 1 0,0-1 0,0 0 0,1 1 0,-1-1 0,0 0 0,1 1 0,-1-1 0,1 0 0,-1 0 0,0 0 0,1 1 0,-1-1 0,0 0 0,1 0 0,1-1 0,0 0 0,0 1 0,-1-2 0,1 1 0,-1 0 0,1 0 0,-1 0 0,1-1 0,-1 1 0,0 0 0,1-1 0,0-2 0,28-38 0,-3 0 0,39-80 0,-40 71 0,405-922-809,-415 931 809,12-56 0,-26 82 0,-6 15 0,-19 34 0,-99 168 4,-196 314 26,-45-23-9,362-491-21,-33 41 0,-3-1 0,-79 69 0,115-110 9,0 1 0,0 0 0,1 0 0,-1-1 0,0 1 0,0-1 0,0 1 0,0-1-1,0 1 1,0-1 0,0 1 0,0-1 0,0 0 0,0 0 0,0 1 0,0-1 0,0 0 0,0 0 0,-1 0 0,1 0 0,0 0-1,0-1 1,0 1 0,0 0 0,0 0 0,0-1 0,0 1 0,0-1 0,0 1 0,0-1 0,0 1 0,0-1 0,0 1-1,1-1 1,-1 0 0,0 1 0,0-1 0,0-1 0,-4-5 71,1 0 0,0 0 0,0 0 0,-5-14 0,6 15-74,-33-90-6,4-1 0,-23-126 0,-30-202-164,-72-891-1954,94-12-515,58 993 1650,8-53-924,1 309 1485,0 53 974,-3 42 592,-2 17-738,-2-1 0,0 0 0,-16 56-1,2-9-62,-73 299 640,-588 2035-1374,549-1998 236,81-268 124,102-288 31,73-152 0,80-164-34,402-819-195,-45 97-1666,-526 1094 1895,-35 69 0,-13 21 0,-28 38 0,-849 1128 943,28-31 681,837-1117-1573,21-23-47,1 0 0,0 0 1,0 0-1,0 0 0,0 0 1,0 0-1,0 0 0,0 0 1,0 0-1,0 0 0,-1 0 1,1 0-1,0 0 0,0 0 1,0 0-1,0 0 0,0 0 1,0 0-1,0 0 0,0 0 1,0 0-1,-1 0 0,1 0 1,0 0-1,0 0 0,0 0 1,0 0-1,0 0 0,0 0 1,0 0-1,0 0 0,0 0 1,0 0-1,0-1 0,-1 1 1,1 0-1,0 0 0,0 0 1,0 0-1,0 0 0,0 0 1,0 0-1,0 0 1,0 0-1,0 0 0,0 0 1,0-1-1,0 1 0,0 0 1,0 0-1,0 0 0,0 0 1,0 0-1,0 0 0,0 0 1,0 0-1,0-1 0,0 1 1,0 0-1,0 0 0,0 0 1,0 0-1,0 0 0,0 0 1,0 0-1,0 0 0,1 0 1,-1 0-1,0-1 0,8-19 625,128-236 1307,23-40-1238,440-801-2092,40 4-1104,-458 810 2348,-163 254 150,-14 22 0,1 0 0,-1 0 0,2 0 0,-1 0 0,1 1 0,10-10 0,-14 17 21,-6 10 122,-46 75 676,-110 174 164,-116 180-327,-79 127-1163,-838 1321-3168,922-1476 2780,248-380 884,4-2 7,-41 45 1,51-68 142,8-14 88,11-23 390,173-354 2488,-6 16-670,-155 302-2310,-22 65-125,1 1 0,-1-1 0,0 0 0,0 1 0,1-1 0,-1 1 0,0-1 0,0 0 0,0 1 0,0-1 0,0 0 0,0 1 0,0-1 0,0 0 0,0 1 0,0-1 0,0 0 0,0 1 0,0-1 0,0 0 0,-1 1 0,1-1 0,0 1 0,0-1 0,-1 0 0,1 1 0,0-1 0,-1 1 0,1-1 0,-1 1 0,1-1 0,-1 1 0,1 0 0,-1-1 0,1 1 0,-1-1 0,1 1 0,-1 0 0,0-1 0,1 1 0,-1 0 0,1 0 0,-1 0 0,0-1 0,1 1 0,-1 0 0,0 0 0,1 0 0,-1 0 0,0 0 0,-10 3 0,0 1 0,0 0 0,1 1 0,0 0 0,0 0 0,-14 11 0,-181 120 0,-125 89-164,-30 22-565,-1129 736-3180,1168-806 3492,309-172 417,2 1 0,0-1 0,-1 0 0,0-1 0,0-1 0,0 0 0,-1 0 0,1-1 0,-15 1 0,25-3 25,0 0 0,0 0 0,0 0 0,0 0 0,0 0 0,0-1 0,0 1 0,0 0 0,0-1 0,0 1 0,1-1 0,-1 1 0,0-1 0,0 1 0,0-1 0,0 0 0,1 1 0,-1-1 0,0 0 0,0 1 0,1-1 0,-1 0 0,1 0 0,-1 0 0,1 0 0,-1 0 0,1 0 0,-1 0 0,1 0 0,0 0 0,0 0 0,-1 0 0,1 0 0,0 0 0,0 0 0,0 0 0,0 0 0,0 0 0,0 0 0,1-1 0,10-47 1627,-8 40-1380,7-25-110,2 0 0,1 0 1,1 1-1,2 1 0,2 1 0,0 0 0,2 1 0,1 1 0,2 1 1,1 1-1,1 1 0,0 2 0,52-38 0,-76 61-162,0 1 0,0 0 0,0-1 0,0 1 0,0-1 0,0 0 0,0 1 0,0-1 0,-1 0 0,1 0 0,0 1 0,0-1 0,0 0 0,-1 0 0,1 0 0,-1 0 0,1 0 0,-1 0 0,1 0 0,-1 0 0,1 0 0,-1 0 0,0 0 0,0 0 0,1 0 0,-1-1 0,0-1 0,-2 1 0,0 0 0,0 1 0,-1-1 0,1 0 0,0 1 0,-1-1 0,1 1 0,-1-1 0,0 1 0,1 0 0,-4 0 0,-74-30 0,-2 4 0,-160-31 0,196 54 0,37 4 0,0-1 0,0 0 0,0 0 0,0 0 0,0-1 0,-10-4 0,19 6 0,0 0 0,0 0 0,-1 0 0,1 0 0,0 0 0,0 0 0,-1 0 0,1 0 0,0 0 0,-1 0 0,1 0 0,0 0 0,0 0 0,-1 0 0,1 0 0,0 0 0,0-1 0,-1 1 0,1 0 0,0 0 0,0 0 0,0 0 0,-1 0 0,1-1 0,0 1 0,0 0 0,0 0 0,-1 0 0,1-1 0,0 1 0,0 0 0,0 0 0,0-1 0,0 1 0,0 0 0,-1 0 0,1-1 0,0 1 0,0 0 0,0 0 0,0-1 0,0 1 0,0 0 0,0 0 0,0-1 0,0 1 0,0 0 0,0-1 0,0 1 0,1 0 0,-1 0 0,0-1 0,0 1 0,0 0 0,0 0 0,0-1 0,0 1 0,1 0 0,-1 0 0,0 0 0,0-1 0,0 1 0,1 0 0,-1 0 0,0 0 0,0 0 0,1-1 0,28-5 0,178-1 0,-128 7 0,250 1-164,139 4-391,378 1-1259,1-38 742,-833 31 1072,210-23 0,-217 23-3,23-7-34,-29 8 38,-1 0 0,0-1 0,0 1 0,0 0 1,0 0-1,0 0 0,1-1 0,-1 1 0,0 0 0,0 0 1,0 0-1,0-1 0,0 1 0,0 0 0,0 0 0,0 0 1,0-1-1,0 1 0,0 0 0,0 0 0,0-1 0,0 1 1,0 0-1,0 0 0,0 0 0,0-1 0,0 1 0,0 0 1,0 0-1,0-1 0,0 1 0,0 0 0,0 0 0,-1 0 1,1 0-1,0-1 0,0 1 0,0 0 0,0 0 0,-1-1 1,-19-11 154,-48-17 585,-141-40 1,121 43-488,-1565-359-1615,1168 322 517,404 57 694,0 4 1,0 4-1,-150 22 0,193-16 536,0 2-1,1 1 0,0 2 0,-63 33 0,-122 89 2078,174-104-2344,46-29-119,-4 2 0,-1 1 0,1-1 0,-1 0 0,0-1 0,0 0 0,-1 0 0,-12 3 0,21-6 0,-1 0 0,0 0 0,0-1 0,0 1 0,0 0 0,0 0 0,0 0 0,0 0 0,0-1 0,0 1 0,0 0 0,0 0 0,0 0 0,0 0 0,0-1 0,0 1 0,0 0 0,0 0 0,0 0 0,0 0 0,0-1 0,0 1 0,0 0 0,0 0 0,0 0 0,0 0 0,0-1 0,-1 1 0,1 0 0,0 0 0,0 0 0,0 0 0,0 0 0,0 0 0,0-1 0,-1 1 0,1 0 0,0 0 0,0 0 0,0 0 0,0 0 0,0 0 0,-1 0 0,1 0 0,0 0 0,0 0 0,0 0 0,0 0 0,-1 0 0,1 0 0,0 0 0,0 0 0,0 0 0,-1 0 0,1 0 0,0 0 0,0 0 0,0 0 0,0 0 0,0 0 0,-1 0 0,1 0 0,0 0 0,0 0 0,0 1 0,-1-1 0,19-13 0,21-6 0,0 3 0,80-23 0,-78 26 0,244-66 0,114-17-164,93-5-1720,857-62 0,-973 151 690,-283 15 842,177 26 1,-252-26 371,-1 0 1,0 0-1,0 2 1,0 0-1,0 1 1,-1 1-1,20 11 1,-34-17 37,-1 0 1,1-1 0,-1 1 0,1 1 0,-1-1-1,1 0 1,-1 0 0,0 0 0,0 1 0,0-1 0,0 1-1,0-1 1,0 1 0,0-1 0,0 1 0,0-1-1,-1 1 1,1 0 0,0 2 0,-1-3 0,-1 0 0,1 1-1,0-1 1,-1 0 0,1 1 0,0-1 0,-1 0 0,0 0 0,1 1-1,-1-1 1,0 0 0,1 0 0,-1 0 0,0 0 0,0 0 0,0 0 0,0 0-1,0 0 1,-2 1 0,-7 4 177,0 0 0,0-1-1,-1-1 1,1 0 0,-23 6 0,-456 78 1461,457-84-1649,-2399 233-3926,2385-232 4077,39 1 523,27 2 323,304 95 945,-213-64-1916,-85-35-74,-27-5 0,0-1 0,0 1 0,0 0 0,0-1 0,0 1 0,0 0 0,-1 0 0,1 0 0,-1 0 0,1 0 0,-1 0 0,1 0 0,-1 1 0,1-1 0,-1 1 0,-2-2 0,-121-49 0,-211-57 0,310 101 0,-18-6 0,-190-50 0,190 54 0,0 2 0,-1 1 0,-59 1 0,98 7 0,23 2 0,43 3 0,383-8 0,-38-36-164,-44-17-646,-2-17-1,-3-15 0,522-199 0,-443 96 340,-361 149 261,-2-3-1,-1-2 0,97-84 1,-129 92 185,-3-1 0,-1-2 0,-1-1 0,-3-2 0,-2-1 0,-1-1 0,-2-2 0,-3 0-1,28-81 1,0-34-427,49-267-1,193-1324 1845,-289 1724-1223,20-185 1066,-24 208-1199,1 0 1,-1-1-1,-1 1 1,1 0-1,-1 0 0,0 0 1,-3-9-1,4 13-8,-1 1-1,0 0 1,0 0-1,0-1 1,0 1-1,0 0 1,0 0-1,-1 0 1,1 0-1,0 0 1,0 1 0,-1-1-1,1 0 1,-1 1-1,1-1 1,-1 1-1,1-1 1,-1 1-1,1-1 1,-1 1-1,1 0 1,-1 0 0,1 0-1,-1 0 1,1 0-1,-1 0 1,1 0-1,-1 1 1,1-1-1,-1 1 1,1-1-1,-1 1 1,1-1-1,0 1 1,-3 1 0,-28 9 146,1 2 1,0 1 0,1 2 0,-43 29-1,-17 10-149,-249 150-189,-110 81-655,-94 88-884,-675 605 1,814-604 454,17 16 1,-345 456 0,729-843 1239,-69 87-98,-67 112 0,124-171 749,18-31-398,6-8-40,68-81 406,161-220-185,130-196-520,496-740-425,-49-40 239,-558 833 387,-90 131 322,-141 267-373,-5 14 14,-1-2 0,-3 0 0,-1-1 0,13-56 0,-28 95-64,0-1-1,-1 1 1,1 0 0,-1 0-1,0 0 1,0 0 0,0 0-1,0-1 1,-1 1 0,-1-4-1,2 6-5,0 0 0,-1 1-1,1-1 1,0 0 0,-1 0-1,1 1 1,-1-1 0,1 1-1,-1-1 1,1 0 0,-1 1-1,0-1 1,1 1 0,-1-1-1,0 1 1,1 0 0,-1-1-1,0 1 1,0 0-1,1-1 1,-1 1 0,0 0-1,0 0 1,1 0 0,-2-1-1,-4 2 18,1 0 0,0 0 0,0 0 0,0 0 0,0 1 0,1 0 0,-1 0 1,0 0-1,-7 6 0,-28 17 583,1 2 1,-49 45 0,-88 83 382,-92 102-166,-1438 1545-2025,1688-1781 1185,-197 240-29,208-249 330,15-14 206,26-23 513,-23 16-790,584-392 2513,-37 27-2879,-532 355 159,-9 7 0,0 0 0,-1-1 0,0 0 0,22-27 0,-30 26 0,-15 12 0,-30 21 0,-72 59-18,-137 128-1,155-126-108,-769 705-1022,837-765 1123,29-29 503,35-36 330,437-386-754,-292 274-51,-14 17-2,-170 137 0,0 0 0,0 0 0,0 0 0,0 0 0,-1 0 0,1-1 0,-1 1 0,0 0 0,0-1 0,0 1 0,0-1 0,-1 1 0,1-1 0,-1 1 0,0-1 0,0 1 0,0-1 0,-1-3 0,1 3 0,0 1 0,0 0 0,-1-1 0,1 1 0,-1 0 0,1 0 0,-1 0 0,0 0 0,-1-1 0,1 1 0,0 0 0,-1 1 0,0-1 0,1 0 0,-1 0 0,0 1 0,-1-1 0,1 1 0,-4-4 0,-9 0 0,11 5 0,0-1 0,1 1 0,-1-1 0,1 1 0,-1-1 0,1 0 0,0 0 0,-1-1 0,1 1 0,1-1 0,-1 1 0,0-1 0,0 0 0,1 0 0,0 0 0,0 0 0,0-1 0,-3-6 0,-35-91 0,20 48 0,-39-76 0,58 128 0,1 0 0,0 0 0,-1 0 0,0 0 0,1 0 0,-1 0 0,1 0 0,-1 0 0,0 0 0,0 0 0,0 0 0,0 0 0,0 0 0,1 1 0,-1-1 0,-1 0 0,1 1 0,0-1 0,-2 0 0,3 1 0,-1 0 0,0 1 0,1-1 0,-1 1 0,1-1 0,-1 1 0,1-1 0,-1 1 0,1 0 0,0-1 0,-1 1 0,1-1 0,0 1 0,-1 0 0,1-1 0,0 1 0,0 0 0,0-1 0,0 1 0,-1 0 0,1 0 0,0-1 0,0 2 0,3 55 0,7-18 0,1 0 0,3-1 0,23 48 0,65 106 0,-73-141 0,-7 1 0,-21-28 0,-2-24 0,1 1 0,-1-1 0,1 0 0,-1 1 0,0-1 0,1 0 0,-1 1 0,1-1 0,-1 0 0,0 0 0,1 0 0,-1 1 0,1-1 0,-1 0 0,0 0 0,1 0 0,-1 0 0,0 0 0,1 0 0,-1 0 0,0-1 0,1 1 0,-1 0 0,0 0 0,1 0 0,-1-1 0,1 1 0,-1 0 0,1-1 0,-1 1 0,0 0 0,1-1 0,-1 1 0,0-1 0,-6-4 0,0 0 0,1 0 0,0 0 0,-1-1 0,2 0 0,-1 0 0,1 0 0,-6-10 0,-37-63 0,36 56 0,-21-36 0,2-2 0,4-2 0,-28-90 0,55 152 0,0-1 0,0 0 0,0 0 0,0 0 0,0 0 0,0 0 0,1 0 0,-1 0 0,1 1 0,-1-1 0,1 0 0,0 0 0,0 0 0,0 1 0,0-1 0,0 1 0,2-4 0,297 343 0,-191-223 0,-29-33 0,-37-41 0,65 84 0,-104-116 0,-12-14 0,-16-15 0,-163-162 0,-149-131 0,290 275 0,-87-68 0,111 90 0,0 2 0,-1 1 0,0 1 0,-31-12 0,48 22 0,1 0 0,0 1 0,-1 0 0,1 0 0,-1 0 0,0 1 0,1-1 0,-1 1 0,1 1 0,-1-1 0,0 1 0,-9 2 0,3 1 0,1 1 0,-1 0 0,1 1 0,0 0 0,-11 9 0,-44 34 0,3 4 0,-94 98 0,-122 146-853,-352 487 0,625-776 849,-103 156-10,100-146 14,11-12 0,37-27 0,218-159 0,-88 60 0,265-184-164,1282-942-2811,-1302 940 2182,53-33-190,-58 52 0,-70 59 0,113-50-439,-420 260 1499,-8 4 244,0 0 0,1 2 0,1 0 0,33-9 0,-42 19 252,-11 7-65,-7-2-427,0 0-1,-1-1 0,1 1 1,0-1-1,-1 0 1,0 1-1,1-1 0,-1 0 1,0 0-1,-4 3 1,-103 91 902,-177 135 0,-171 128-328,-119 90-1296,-486 368-932,-772 605-1695,1452-1119 2285,96-76 0,-30 21 983,227-194 4141,105-88-3367,56-81 209,142-192 0,156-191-327,116-126-1312,720-849-741,103 91 244,-960 1070 170,-71 90 11,-188 154 508,170-95 1,-244 154 482,45-20 46,-57 27 10,0 1-1,0 0 1,0 0 0,0 0 0,0 0 0,0 0 0,0 1 0,1 0 0,-1 0 0,0 0 0,7 1 0,-11 0-47,1-1-1,0 0 1,0 0 0,-1 0-1,1 1 1,0-1 0,-1 0-1,1 1 1,0-1 0,-1 1-1,1-1 1,-1 1 0,1-1-1,-1 1 1,1-1 0,-1 1-1,1 0 1,-1-1 0,1 1-1,-1 0 1,0-1 0,1 1-1,-1 0 1,0-1 0,0 1-1,1 0 1,-1 0 0,0-1-1,0 1 1,0 0 0,0 0-1,0-1 1,0 1 0,0 0-1,0 0 1,-1-1 0,1 1-1,0 0 1,0 0 0,0-1-1,-1 1 1,1 0 0,0-1-1,-1 1 1,0 0 0,-4 8 110,1-1 1,-2 0 0,1 0-1,-10 9 1,-146 146 844,-207 170-203,-178 140-770,-972 710-1268,1131-921 354,-11-16-1,-487 219 1,374-256-79,295-134 380,-313 65 0,399-116 425,-1-5-1,-1-6 1,-233-6-1,288-13 330,0-4 0,0-3 1,2-3-1,0-4 0,1-3 0,1-3 1,1-3-1,2-4 0,1-2 0,1-3 1,3-4-1,-63-50 0,18 2 125,4-5 0,5-4 1,-101-126-1,72 59 783,-158-267 0,281 423-822,-14-30 655,21 39-855,-1 1 0,1-1 0,0 0 0,0 1 0,-1-1 0,1 0 1,0 0-1,0 1 0,0-1 0,0 0 0,0 0 0,0 1 1,0-1-1,0 0 0,1 1 0,-1-1 0,0 0 0,0 0 0,0 1 1,1-1-1,-1 0 0,0 1 0,1-1 0,-1 1 0,1-1 0,-1 0 1,1 1-1,-1-1 0,1 1 0,-1-1 0,1 1 0,-1-1 1,1 1-1,0 0 0,-1-1 0,1 1 0,0 0 0,-1-1 0,1 1 1,0 0-1,-1 0 0,1 0 0,0 0 0,-1 0 0,1 0 1,0-1-1,0 2 0,1-1 0,33-3 480,1 3 1,68 7-1,-6 2-130,284 27 160,154 30-1229,2059 463-3225,-66 263 1884,-2115-640 1204,98 56-640,-388-152 1710,-54-22 1482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33:56.784"/>
    </inkml:context>
    <inkml:brush xml:id="br0">
      <inkml:brushProperty name="width" value="0.05" units="cm"/>
      <inkml:brushProperty name="height" value="0.05" units="cm"/>
      <inkml:brushProperty name="color" value="#FFFFFF"/>
    </inkml:brush>
  </inkml:definitions>
  <inkml:trace contextRef="#ctx0" brushRef="#br0">1477 96 24575,'-490'78'0,"-117"13"0,527-86 0,-87-7 0,45-1 0,122 3 0,0 1 0,-1-1 0,1 0 0,0 0 0,0 0 0,-1 0 0,1 0 0,0 0 0,0 1 0,-1-1 0,1 0 0,0 0 0,0 0 0,-1 0 0,1 0 0,0 0 0,0 0 0,-1 0 0,1 0 0,0 0 0,0 0 0,-1 0 0,1 0 0,0 0 0,-1 0 0,1-1 0,0 1 0,0 0 0,0 0 0,-1 0 0,1 0 0,0 0 0,0-1 0,-1 1 0,1 0 0,0 0 0,0 0 0,0-1 0,0 1 0,-1 0 0,1 0 0,0-1 0,0 1 0,0 0 0,0 0 0,0-1 0,0 1 0,0 0 0,0 0 0,0-1 0,-1 1 0,1 0 0,0-1 0,17-10 0,33-11 0,465-171 0,-492 183-82,-14 6-132,0 0 0,1 0 1,-1 1-1,1 0 0,13-1 0,-5 2-6612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34:09.889"/>
    </inkml:context>
    <inkml:brush xml:id="br0">
      <inkml:brushProperty name="width" value="0.05" units="cm"/>
      <inkml:brushProperty name="height" value="0.05" units="cm"/>
      <inkml:brushProperty name="color" value="#FFFFFF"/>
    </inkml:brush>
  </inkml:definitions>
  <inkml:trace contextRef="#ctx0" brushRef="#br0">3029 1617 24575,'-229'63'0,"167"-44"0,-915 284-3447,322-85 4335,652-217-884,-63 22 366,-88 42-1,295-158 1122,96-48-1193,1633-833-3713,-1835 959 3415,111-45 0,-130 57 4,-15 7-10,-23 13 398,-1108 782 1937,1093-773-2329,23-15 0,-1-1 0,1 2 0,-20 20 0,34-32 5,1 0-1,-1 0 0,0 0 1,0 0-1,0 0 0,0 0 1,0 0-1,0 0 0,0 0 1,0 0-1,0 0 0,0 1 1,0-1-1,0 0 0,0 0 1,0 0-1,0 0 1,0 0-1,0 0 0,0 0 1,0 0-1,0 0 0,0 0 1,0 0-1,0 0 0,15-10 245,24-21 112,316-277-361,-105 89 0,-202 173 0,-74 59 0,1 2 0,1 0 0,-24 20 0,-17 12 0,-169 115-81,-278 197-382,19 29 159,486-382 300,-29 21-26,36-26 31,0-1 0,-1 0 0,1 0 0,0 0 0,0 0 0,-1 0 0,1 1 0,0-1 0,-1 0 0,1 0 0,0 0 1,-1 0-1,1 0 0,0 0 0,-1 0 0,1 0 0,0 0 0,-1 0 0,1 0 0,0 0 0,0-1 0,-1 1 0,1 0 0,0 0 1,-1 0-1,1 0 0,0 0 0,0-1 0,-1 1 0,1 0 0,0 0 0,0 0 0,-1-1 0,1 1 0,0 0 0,0-1 0,0 1 1,-1 0-1,1-1 0,3-27 131,18-33 45,2 1 0,3 1-1,45-77 1,107-163-629,288-365-956,39 14 237,-304 396 1034,-113 150 137,-152 194 1076,-99 107 0,68-88-582,-506 635-1350,459-551 571,9 7-1,-107 218 1,203-332 1682,319-525-560,-246 384-837,-21 30 0,1 1 0,1 0 0,20-20 0,-37 44 0,0 0 0,0 1 0,0-1 0,0 0 0,0 0 0,0 0 0,0 0 0,0 1 0,0-1 0,0 0 0,0 0 0,0 0 0,0 0 0,0 1 0,0-1 0,1 0 0,-1 0 0,0 0 0,0 0 0,0 0 0,0 1 0,0-1 0,0 0 0,0 0 0,1 0 0,-1 0 0,0 0 0,0 0 0,0 0 0,0 0 0,0 1 0,1-1 0,-1 0 0,0 0 0,0 0 0,0 0 0,0 0 0,1 0 0,-1 0 0,0 0 0,0 0 0,0 0 0,1 0 0,-1 0 0,0 0 0,0 0 0,0 0 0,0 0 0,1 0 0,-1 0 0,0-1 0,0 1 0,0 0 0,0 0 0,1 0 0,-8 26 0,-49 137-22,-124 249-1,131-308-80,10-19-17,-255 488-503,274-544 623,20-29 0,0 0 0,0-1 0,0 1 0,0 0 0,-1 0 0,1 0 0,0 0 0,0 0 0,0 0 0,0-1 0,0 1 0,0 0 0,0 0 0,0 0 0,0 0 0,0 0 0,0 0 0,0 0 0,0-1 0,-1 1 0,1 0 0,0 0 0,0 0 0,0 0 0,0 0 0,0 0 0,0 0 0,-1 0 0,1 0 0,0 0 0,0 0 0,0 0 0,0 0 0,0 0 0,0 0 0,-1 0 0,1 0 0,0 0 0,0 0 0,0 0 0,0 0 0,0 0 0,0 0 0,-1 0 0,1 0 0,0 0 0,0 0 0,0 0 0,0 0 0,0 0 0,0 0 0,-1 0 0,1 1 0,0-1 0,0 0 0,0 0 0,25-81 0,68-172 0,59-147-528,225-541-2145,79 19 2675,-410 843-6,63-82 1,-70 118 3,-38 42-3,0 0 1,0 0-1,0 0 1,-1 1-1,1-1 1,0 0-1,0 1 1,0-1-1,0 1 1,0-1-1,0 1 1,0-1 0,0 1-1,0 0 1,0 0-1,1-1 1,-1 1-1,1 0 1,-2 0 23,1 1 1,-1-1-1,1 0 1,-1 1 0,0-1-1,1 0 1,-1 1-1,0-1 1,1 1-1,-1-1 1,0 0 0,0 1-1,1-1 1,-1 1-1,0-1 1,0 1-1,0-1 1,0 1 0,1-1-1,-1 1 1,0-1-1,0 1 1,0-1-1,0 1 1,0-1 0,-1 2-1,-9 43 2073,-16 17-1438,-43 73-1,-252 468-776,-500 872-1029,804-1447 1150,-31 43 0,39-63-30,11-20 0,15-26 328,173-316 1000,9-21-1406,-172 314 108,-27 61 0,0 0 0,0 0 0,0 0 0,0 0 0,0 0 0,1 0 0,-1-1 0,0 1 0,0 0 0,0 0 0,0 0 0,0 0 0,0 0 0,1 0 0,-1 0 0,0 0 0,0 0 0,0 0 0,0-1 0,0 1 0,1 0 0,-1 0 0,0 0 0,0 0 0,0 0 0,0 0 0,1 0 0,-1 0 0,0 0 0,0 0 0,0 0 0,0 0 0,0 1 0,1-1 0,-1 0 0,0 0 0,0 0 0,0 0 0,0 0 0,0 0 0,1 0 0,-1 0 0,0 0 0,0 0 0,0 1 0,0-1 0,0 0 0,0 0 0,0 0 0,1 0 0,8 14 0,10 23 0,-15-29 0,37 72 0,3-2 0,4-2 0,62 75 0,-77-120 0,-14-23 0,-19-8 0,1 0 0,-1 0 0,0 0 0,1 0 0,-1 0 0,0 0 0,1-1 0,-1 1 0,0 0 0,1 0 0,-1 0 0,0-1 0,1 1 0,-1 0 0,0 0 0,1-1 0,-1 1 0,0 0 0,0-1 0,0 1 0,1 0 0,-1-1 0,0 1 0,0 0 0,0-1 0,0 1 0,0 0 0,0-1 0,1 1 0,-1-1 0,0 1 0,0 0 0,0-1 0,0 1 0,0 0 0,-1-1 0,1 1 0,0-1 0,0 1 0,0 0 0,0-1 0,0 1 0,-1-4 0,0 0 0,-1 0 0,1 1 0,-1-1 0,1 1 0,-1-1 0,0 1 0,-1 0 0,1 0 0,-3-4 0,2 4 0,0 0 0,1 0 0,0-1 0,0 1 0,0-1 0,0 1 0,0-1 0,-1-5 0,3 8 0,0-1 0,0 1 0,0-1 0,0 0 0,1 1 0,-1-1 0,0 1 0,1-1 0,-1 0 0,1 1 0,-1-1 0,1 1 0,0 0 0,0-1 0,-1 1 0,1-1 0,0 1 0,0 0 0,1 0 0,-1 0 0,0 0 0,0 0 0,0 0 0,1 0 0,-1 0 0,2-1 0,9-5 0,1 0 0,0 1 0,0 0 0,0 1 0,0 0 0,28-5 0,89-8 0,-119 17 0,-1 0 0,47-7 0,1 3 0,0 3 0,0 2 0,80 10 0,-112-1 0,-26-9 0,0 1 0,0-1 0,0 0 0,0 0 0,0 1 0,0-1 0,0 0 0,0 1 0,0-1 0,0 0 0,0 0 0,-1 1 0,1-1 0,0 0 0,0 0 0,0 1 0,0-1 0,-1 0 0,1 0 0,0 1 0,0-1 0,0 0 0,-1 0 0,1 0 0,0 0 0,0 1 0,-1-1 0,1 0 0,0 0 0,0 0 0,-1 0 0,1 0 0,0 0 0,-1 0 0,1 0 0,0 0 0,-1 0 0,1 0 0,0 0 0,0 0 0,-1 0 0,-61 9 0,-199-3 0,-461-49 0,691 39 0,-117-19 0,146 23 0,1-1 0,0 1 0,-1 0 0,1-1 0,0 1 0,-1 0 0,1-1 0,0 0 0,0 1 0,0-1 0,-1 0 0,1 0 0,0 1 0,0-1 0,-1-1 0,2 1 0,1 0 0,-1 0 0,1 0 0,-1 0 0,1 1 0,0-1 0,-1 0 0,1 0 0,0 1 0,-1-1 0,1 0 0,0 1 0,0-1 0,-1 1 0,1-1 0,0 1 0,0-1 0,0 1 0,0 0 0,0-1 0,0 1 0,0 0 0,0 0 0,0 0 0,0 0 0,0 0 0,1 0 0,92-15 0,155-3 0,189 11-820,86 20-547,-2 24 0,625 125 0,-802-85 1293,-269-58-49,-1 2 0,137 60 0,-203-77 123,0 1 0,0 0 0,0 1 0,-1 0 0,10 8 0,-17-13 0,-1-1 0,1 1 0,0-1 0,-1 0 0,1 1 0,-1-1 0,1 1 0,0 0 0,-1-1 0,1 1 0,-1-1 0,1 1 0,-1 0 0,0-1 0,1 1 0,-1 0 0,0 0 0,1-1 0,-1 1 0,0 0 0,0 0 0,0-1 0,0 1 0,0 0 0,1 0 0,-1 0 0,-1-1 0,1 1 0,0 0 0,0 0 0,0 0 0,0-1 0,-1 1 0,1 0 0,0 0 0,0-1 0,-1 1 0,1 0 0,-1-1 0,1 1 0,-1 0 0,1-1 0,-1 1 0,1-1 0,-1 1 0,1-1 0,-1 1 0,0-1 0,1 1 0,-1-1 0,-1 1 0,-6 2 0,0 0 0,-1-1 0,1 0 0,-17 2 0,-81 5 0,0-5 0,-127-11 0,156 4 0,-391-24 248,-1887-212 1400,2304 233-1584,40 6-62,-1-1 0,1 0-1,-1-1 1,1 0 0,0-1 0,0 0 0,0-1 0,-12-6 0,18 0-2,18-5 0,4 4 0,0 0 0,1 1 0,32-12 0,191-63 0,-4 24 308,2 9 0,2 11 0,2 11 0,355 1 0,-291 39-420,-243-4 75,-1 3 0,102 28 0,-161-36 37,52 19 0,-54-19 0,1 0 0,0 1 0,-1-1 0,1 1 0,-1-1 0,1 1 0,-1 0 0,0 0 0,0 0 0,0 0 0,0 1 0,0-1 0,0 0 0,2 5 0,-4-6 0,0-1 0,0 1 0,1 0 0,-1 0 0,0 0 0,0-1 0,0 1 0,0 0 0,0 0 0,0 0 0,0 0 0,0-1 0,0 1 0,-1 0 0,1 0 0,0 0 0,0-1 0,-1 1 0,1 0 0,0 0 0,-1-1 0,1 1 0,-1 0 0,1-1 0,-1 1 0,0 0 0,1-1 0,-1 1 0,1-1 0,-1 1 0,0-1 0,-1 1 0,-7 5 0,0-2 0,-1 1 0,0-1 0,0-1 0,0 0 0,-12 3 0,-198 36 0,-153 5-254,-570 29-1151,-15-74 383,690-26 1022,215 11 0,53 13 30,-1 0 0,0 0 1,0 0-1,1-1 0,-1 1 1,0 0-1,1-1 0,-1 1 1,0 0-1,1-1 1,-1 1-1,0-1 0,1 1 1,-1-1-1,1 1 0,-1-1 1,1 1-1,-1-1 0,1 0 1,-1 1-1,1-1 0,0 0 1,-1 1-1,1-1 0,0 0 1,0 0-1,0 1 0,-1-1 1,1-1-1,1 1 76,-1-1-1,1 1 1,0-1 0,0 1-1,0 0 1,0 0 0,0 0-1,0-1 1,0 1 0,0 0-1,1 0 1,-1 1 0,0-1-1,1 0 1,0-1 0,17-7 127,0 0 0,0 2 0,0 0 0,1 0 0,0 2 0,37-5 0,-18 3 14,212-33 25,-29 18-1225,228 7 0,-286 20 627,0 7 1,187 39-1,-279-37 217,-1 4-1,-1 3 1,92 39-1,-161-59 110,78 39 0,-74-37 0,-1-1 0,0 1 0,0 0 0,0 0 0,0 1 0,-1-1 0,1 1 0,-1-1 0,0 1 0,0 0 0,0 0 0,4 9 0,-7-12 0,1 0 0,-1 0 0,0 0 0,0-1 0,0 1 0,0 0 0,0 0 0,0 0 0,0-1 0,0 1 0,0 0 0,0 0 0,0 0 0,0 0 0,-1-1 0,1 1 0,0 0 0,0 0 0,-1-1 0,1 1 0,-1 1 0,-1-1 0,1 1 0,-1-1 0,0 1 0,0-1 0,0 1 0,0-1 0,0 0 0,0 0 0,0 0 0,-4 1 0,-19 5 0,-1-1 0,1-2 0,-45 3 0,-224-1 0,-121-20 68,0-18-1,-545-114 1,697 78-79,216 49 11,46 18 0,1 1 0,0 0 0,-1 0 0,1 0 0,-1 0 0,1 0 0,0 0 0,-1 0 0,1-1 0,0 1 0,-1 0 0,1 0 1,0-1-1,-1 1 0,1 0 0,0 0 0,0-1 0,-1 1 0,1 0 0,0-1 0,0 1 0,-1 0 0,1-1 0,0 1 0,0-1 0,0 1 0,0 0 1,0-1-1,0 1 0,0 0 0,-1-1 0,1 1 0,0-1 0,0 1 0,0 0 0,1-1 0,-1 1 0,0-1 0,0 1 0,0 0 0,0-1 0,0 1 1,0-1-1,1 1 0,-1 0 0,0-1 0,0 1 0,0 0 0,1-1 0,-1 1 0,0 0 0,0 0 0,1-1 0,-1 1 0,0 0 0,1 0 0,0-1 1,26-9 396,-26 10-391,48-11 668,0 3 0,77-4 0,-106 10-659,256-11-15,-64 14-546,1 9 0,339 61 0,-373-34 61,-2 7 1,-1 8 0,234 104-1,-336-123 419,-2 3 0,129 87-1,-194-119 67,53 45 0,-58-46 0,0-1 0,1 0 0,-1 0 0,0 1 0,0-1 0,0 1 0,0 0 0,-1-1 0,1 1 0,-1 0 0,0 0 0,0 0 0,0 0 0,0 0 0,0 1 0,-1-1 0,1 6 0,-1-7 20,-1-1-1,0 1 1,0 0-1,0-1 1,0 1-1,0 0 1,0-1-1,0 1 1,0-1-1,0 1 1,-1-1-1,1 0 1,-1 0-1,1 0 0,-1 0 1,0 0-1,1 0 1,-1 0-1,0 0 1,1 0-1,-1-1 1,0 1-1,0-1 1,0 1-1,-2-1 1,-22 6 486,-1-2 1,1-1-1,-34-1 1,-235-5-1,-254-37-2184,-1036-212-1,1178 148 1462,315 71 217,70 20-71,21 12 69,1 1 0,0 0 0,0 0 0,-1 0 0,1-1 0,0 1 0,0 0 0,0 0 0,-1-1 0,1 1 0,0 0 0,0-1 0,0 1 0,0 0 0,0-1 0,0 1 0,-1 0 0,1 0-1,0-1 1,0 1 0,0 0 0,0-1 0,0 1 0,0 0 0,0-1 0,0 1 0,0 0 0,1-1 0,-1 1 0,0 0 0,0-1 0,0 1 0,0 0 0,0-1 0,3-1 61,0 1 0,0-1 0,0 0 0,0 1 0,1 0 1,-1 0-1,0 0 0,0 0 0,1 1 0,-1-1 0,4 0 0,78-7 1359,169 4 0,39 15-1513,0 14 1,396 84 0,-609-93 30,0 4-1,92 35 1,-168-53 64,1 0 0,0 0 0,-1 0 0,1 0 0,-1 1 0,0-1 0,0 1 0,0 0 0,0 1 0,4 4 0,-7-8 0,-1 1 0,0-1 0,0 1 0,0-1 0,0 1 0,0-1 0,0 1 0,0-1 0,0 1 0,0-1 0,0 1 0,0-1 0,0 1 0,0-1 0,0 1 0,-1-1 0,1 1 0,0-1 0,0 0 0,-1 1 0,1-1 0,0 1 0,0-1 0,-1 0 0,1 1 0,0-1 0,-1 0 0,1 1 0,-1-1 0,1 0 0,0 1 0,-1-1 0,1 0 0,-1 0 0,1 0 0,-1 1 0,0-1 0,-47 11 0,-160-4 0,-238-30-1152,-592-107 0,458 7 1945,516 99-758,48 13-29,17 1-18,2 7 66,1 0 1,0 1-1,0 0 0,0 0 1,0 0-1,0 0 0,9-1 1,139-35 1659,187-21-1286,166-6-1167,810 8-3173,-1002 69 3319,-1 14 0,373 79 1,-598-87 446,-2 3 1,136 53 0,-214-72 145,0 1 0,0 0 0,-1 0 0,1 1 0,-1 0 0,0 0 0,0 1 0,6 5 0,-12-9 3,0-1 0,1 0-1,-1 1 1,0-1 0,0 0-1,1 1 1,-1-1 0,0 1-1,0-1 1,0 0 0,0 1 0,1-1-1,-1 1 1,0-1 0,0 1-1,0-1 1,0 0 0,0 1-1,0-1 1,0 1 0,0-1-1,0 1 1,-1-1 0,1 0 0,0 1-1,0-1 1,0 1 0,0-1-1,-1 0 1,1 1 0,0-1-1,0 0 1,-1 1 0,0 0 0,-27 10 658,-14-6 346,0-2 1,-43-1-1,-257-12-252,-2107-229-2527,2408 232 1772,-141-27 0,165 27 3,21 4 2,33 4 587,36 8 486,1 3-1,137 43 1,141 72-1187,-182-60 319,-2 8 0,213 130 0,-364-195-210,-8-5 0,1 1 0,-1 0 0,0 0 0,-1 1 0,1 0 0,-1 1 0,0-1 0,9 15 0,-16-21 0,0 0 0,-1 0 0,1 0 0,-1 0 0,1 0 0,-1 0 0,0 1 0,1-1 0,-1 0 0,0 0 0,0 0 0,0 1 0,0-1 0,0 0 0,0 0 0,0 0 0,0 1 0,-1-1 0,1 0 0,0 0 0,-1 0 0,1 0 0,-1 0 0,1 0 0,-1 0 0,1 1 0,-1-1 0,-1 1 0,-5 5 0,0 0 0,0-1 0,0 0 0,-1-1 0,1 1 0,-2-1 0,-9 4 0,-155 70 0,-213 62-499,-5-18 0,-494 90 1,860-208 464,-124 24-143,-202 15 0,342-43 177,0-1 0,0 0 0,0 0 0,-15-3 0,23 3 0,1 0 0,-1 0 0,0-1 0,1 1 0,-1 0 0,1 0 0,-1 0 0,0-1 0,1 1 0,-1 0 0,1-1 0,-1 1 0,0 0 0,1-1 0,-1 1 0,1-1 0,-1 1 0,1 0 0,0-1 0,-1 1 0,1-1 0,-1 0 0,1 1 0,0-1 0,0 1 0,-1-1 0,1 0 0,0 1 0,0-1 0,0 1 0,-1-1 0,1 0 0,0 1 0,0-1 0,0 0 0,0 1 0,0-1 0,0 0 0,1 1 0,-1-1 0,0 0 0,0 1 0,0-1 0,1 0 0,3-6 43,-1 1 1,2 0-1,-1 0 1,1 0-1,0 1 1,0 0-1,9-7 1,67-55 823,157-96 1,-225 154-864,776-445-744,-632 379 535,3 7 0,3 7 0,219-51 0,-343 102 191,0 2 1,0 2 0,74-2-1,-69 13 14,-43-5 0,1 0 0,-1 0 0,0 1 0,1-1 0,-1 1 0,0-1 0,1 1 0,-1-1 0,0 1 0,0 0 0,1 0 0,-1 0 0,0-1 0,0 1 0,0 0 0,0 0 0,0 0 0,0 1 0,0-1 0,-1 0 0,1 0 0,0 0 0,0 2 0,-1-2 11,0 0-1,0 0 1,-1 1 0,1-1-1,0 0 1,0 0-1,-1 0 1,1 0 0,-1 0-1,1 0 1,-1 0-1,1 0 1,-1-1 0,0 1-1,1 0 1,-1 0-1,0 0 1,0-1 0,0 1-1,0 0 1,0-1-1,1 1 1,-1 0 0,0-1-1,0 0 1,0 1-1,-2 0 1,-23 11 192,-1-1 1,0-1 0,-1-1-1,0-2 1,0 0-1,-43 3 1,20-2-145,-660 78-890,-13-37-217,654-45 1015,-212 11-49,226-10 82,50-2 0,18 2 0,44 4 0,96 3 0,-28-5 0,1425 170-6,-1524-173 26,22 3-5,89 25 1,-119-23-16,-17-9 0,0 0 0,0 0 0,0 0 0,0 0 0,0 0 0,0 0 0,0 1 0,1-1 0,-1 0 0,0 0 0,0 0 0,0 0 0,0 0 0,0 0 0,0 1 0,0-1 0,0 0 0,0 0 0,0 0 0,0 0 0,0 0 0,0 1 0,0-1 0,0 0 0,0 0 0,0 0 0,-1 0 0,1 0 0,0 0 0,0 1 0,0-1 0,0 0 0,0 0 0,0 0 0,0 0 0,0 0 0,0 0 0,0 0 0,-1 0 0,1 1 0,0-1 0,0 0 0,0 0 0,0 0 0,0 0 0,0 0 0,-1 0 0,1 0 0,0 0 0,0 0 0,0 0 0,0 0 0,-1 0 0,-38 5 0,-384-9 20,-6-31 478,393 31-411,-16-1-34,-561-72 201,588 70-254,53 9 0,643 107 1390,-575-84-1390,-84-17 0,-35-6 0,-76-13 0,-139-33 0,152 26 0,4 1 0,-456-109 0,536 125 0,0 1 0,-1 0 0,1-1 0,0 1 0,0-1 0,0 0 0,0 0 0,0 0 0,0 0 0,0 0 0,0 0 0,0-1 0,0 1 0,0 0 0,-2-4 0,7 4 0,0-1 0,0 1 0,0 0 0,1-1 0,-1 1 0,0 1 0,1-1 0,-1 1 0,0-1 0,1 1 0,-1 0 0,6 0 0,100-4 9,132 11-1,118 29-267,-320-32 176,1381 245-1541,-1328-223 1624,-67-15 0,-24-10 0,-1-1 0,0 0 0,0 0 0,0 0 0,0 0 0,0 1 0,0-1 0,0 0 0,0 0 0,0 0 0,0 0 0,0 1 0,0-1 0,0 0 0,0 0 0,0 0 0,0 0 0,0 1 0,0-1 0,0 0 0,0 0 0,0 0 0,0 0 0,0 0 0,-1 1 0,1-1 0,0 0 0,0 0 0,0 0 0,0 0 0,0 0 0,0 1 0,0-1 0,-1 0 0,1 0 0,0 0 0,0 0 0,0 0 0,0 0 0,0 0 0,-1 0 0,1 0 0,0 0 0,0 0 0,0 0 0,0 0 0,-1 0 0,1 0 0,0 0 0,0 0 0,0 0 0,0 0 0,-1 0 0,1 0 0,0 0 0,0 0 0,0 0 0,0 0 0,-1 0 0,1 0 0,0 0 0,0 0 0,0 0 0,0-1 0,-73-3 0,-145-27 0,-1474-305-545,1614 317 545,52 11 0,26 5 0,16 4 0,89 18 832,-2 4-1,164 59 0,-263-81-831,42 14 0,77 38 0,-122-53 0,0 1 0,0-1 0,0 0 0,0 1 0,0 0 0,0-1 0,0 1 0,0-1 0,0 1 0,0 0 0,0 0 0,-1-1 0,1 1 0,0 0 0,-1 0 0,1 0 0,0 0 0,0 1 0,-2-1 0,1-1 0,0 1 0,0-1 0,-1 1 0,1-1 0,-1 1 0,1-1 0,0 0 0,-1 1 0,1-1 0,-1 0 0,1 1 0,-1-1 0,1 0 0,-1 0 0,1 1 0,-1-1 0,1 0 0,-1 0 0,1 0 0,-1 0 0,1 0 0,-1 0 0,0 0 0,0 0 0,-55 2 0,-593-76 0,632 71 0,5 2 0,0-1 0,0 0 0,0-1 0,1 0 0,-1-1 0,-11-5 0,22 9 0,1-1 0,0 1 0,-1 0 0,1 0 0,0 0 0,-1 0 0,1 0 0,0-1 0,-1 1 0,1 0 0,0 0 0,0-1 0,-1 1 0,1 0 0,0-1 0,0 1 0,-1 0 0,1 0 0,0-1 0,0 1 0,0 0 0,0-1 0,0 1 0,0 0 0,-1-1 0,1 1 0,0-1 0,0 1 0,0 0 0,0-1 0,0 1 0,0 0 0,0-1 0,0 1 0,1 0 0,-1-1 0,0 1 0,0 0 0,0-1 0,0 1 0,0 0 0,1-1 0,-1 1 0,0 0 0,0-1 0,0 1 0,1 0 0,-1 0 0,0-1 0,0 1 0,1 0 0,-1 0 0,0-1 0,1 1 0,-1 0 0,0 0 0,1 0 0,-1 0 0,0 0 0,1-1 0,0 1 0,8-4 0,1-1 0,0 1 0,1 1 0,-1 0 0,12-2 0,116-19 0,177-7 0,72 9-1012,1 17 0,704 81 0,-1032-68 1012,78 21 0,-135-28 52,0 0-1,0-1 1,0 1-1,0 1 1,0-1-1,0 0 1,0 1-1,-1-1 1,1 1-1,0 0 1,-1 0-1,5 4 0,-7-5-33,0-1 0,0 0 0,0 1-1,0-1 1,0 0 0,1 1 0,-1-1 0,0 1-1,-1-1 1,1 0 0,0 1 0,0-1-1,0 1 1,0-1 0,0 0 0,0 1-1,0-1 1,-1 1 0,1-1 0,0 0-1,0 1 1,0-1 0,-1 0 0,1 0-1,0 1 1,0-1 0,-1 0 0,1 1-1,0-1 1,-1 0 0,1 0 0,0 0-1,-1 1 1,0-1 0,-33 11 603,-29-2-481,-1-3-1,-112-3 0,84-4-175,-1717-53-2053,1742 51 2081,-17-3 8,1153 41 1595,-1004-30-1579,17-1 31,-32-2 49,0 1 1,99 22-1,-131-17-96,-18-8 0,0 1 0,0-1 0,0 0 0,0 0 0,0 1 0,0-1 0,0 0 0,0 0 0,0 1 0,0-1 0,0 0 0,0 1 0,0-1 0,0 0 0,0 0 0,0 1 0,-1-1 0,1 0 0,0 0 0,0 1 0,0-1 0,0 0 0,0 0 0,-1 0 0,1 1 0,0-1 0,0 0 0,0 0 0,-1 0 0,1 0 0,0 0 0,0 1 0,-1-1 0,1 0 0,0 0 0,0 0 0,-1 0 0,1 0 0,-57 15 0,-416 26-310,416-38 117,-1662 31-2667,1680-35 2860,-15 1 0,-55-9 0,92 6-62,14-1 1,31-5 677,198-22 1852,-199 28-2471,234-19-53,1439-8-224,-1401 52 280,-235-9 0,-63-13 0,0 0 0,0 0 0,0 0 0,0 1 0,0-1 0,0 0 0,0 0 0,0 1 0,-1-1 0,1 1 0,0-1 0,0 1 0,0-1 0,0 1 0,-1 0 0,1-1 0,0 1 0,0 0 0,-1-1 0,1 1 0,-1 0 0,1 0 0,-1 0 0,1 0 0,0 1 0,-2-1 0,-1 0 0,1 1 0,0-1 0,-1 0 0,1 0 0,-1 0 0,1 0 0,-1 0 0,0 0 0,1 0 0,-1 0 0,0-1 0,0 1 0,0-1 0,1 1 0,-1-1 0,-2 1 0,-58 12 0,0-2 0,-90 3 0,76-8 0,-860 48 206,206-16-67,642-28-139,266-11 0,-58-2 0,171-1-93,1275-3-900,-1324 16 1133,-193-3-140,-41-2-39,-15-1 0,-34 2 430,-553-2 1231,-7-31-3646,548 25 1763,-845-66-185,843 62 446,73 7 303,1-1 0,-1-1 0,0 0 0,0-1 0,0-1 0,0-1 0,0-1 0,-1 0 0,28-14 0,11-25-303,-1-2 0,54-61 0,-63 62 0,0 0 0,25-24 0,65-83 0,-124 132 0,-12 21 0,0 0 0,0 0 0,0 0 0,0 0 0,0-1 0,0 1 0,0 0 0,0 0 0,0 0 0,0 0 0,0-1 0,0 1 0,0 0 0,0 0 0,0 0 0,0 0 0,0-1 0,0 1 0,0 0 0,0 0 0,0 0 0,-1 0 0,1 0 0,0-1 0,0 1 0,0 0 0,0 0 0,0 0 0,-1 0 0,1 0 0,0 0 0,0 0 0,0 0 0,0 0 0,-1 0 0,1-1 0,0 1 0,0 0 0,0 0 0,0 0 0,-1 0 0,1 0 0,0 0 0,0 0 0,0 0 0,0 0 0,-1 1 0,1-1 0,0 0 0,0 0 0,-1 0 0,-37 19 0,-366 246 0,386-256 0,18-9 0,0 0 0,0 0 0,0 0 0,0 0 0,0 0 0,0 0 0,-1 0 0,1 0 0,0 0 0,0 0 0,0 0 0,0 0 0,0 0 0,-1 0 0,1 0 0,0 0 0,0 0 0,0 0 0,0 0 0,0 0 0,0 0 0,-1 0 0,1 0 0,0 0 0,0 0 0,0 0 0,0 0 0,0 0 0,0-1 0,0 1 0,0 0 0,-1 0 0,1 0 0,0 0 0,0 0 0,0 0 0,0 0 0,0 0 0,0-1 0,0 1 0,0 0 0,0 0 0,0 0 0,0 0 0,0 0 0,0 0 0,0-1 0,0 1 0,0 0 0,0 0 0,0 0 0,0 0 0,0 0 0,0 0 0,0-1 0,22-37 0,562-689 0,-351 475 0,-196 222 0,-37 30 0,0 0 0,1-1 0,-1 1 0,0 0 0,0 0 0,0 0 0,1 0 0,-1-1 0,0 1 0,0 0 0,1 0 0,-1 0 0,0 0 0,1 0 0,-1 0 0,0-1 0,0 1 0,1 0 0,-1 0 0,0 0 0,1 0 0,-1 0 0,0 0 0,0 0 0,1 0 0,-1 0 0,0 1 0,1-1 0,-1 0 0,0 0 0,0 0 0,1 0 0,-1 0 0,0 0 0,0 1 0,1-1 0,-1 0 0,0 0 0,0 0 0,1 1 0,-1-1 0,-9 28 0,-103 167 0,69-127 0,-502 764-1770,257-404 1646,286-422-1,17-19 469,37-42 820,-11 13-831,-9 9-214,-19 18-113,1 0 1,1 0 0,0 2-1,1 0 1,1 0-1,0 2 1,0 0 0,27-12-1,-33 17-6,0-1 0,-1 1 0,1-2 0,-1 0 0,0 0 0,-1-1 0,0 0 0,-1 0 0,9-13 0,7-4 0,333-417 0,-347 427 0,-26 34 0,-559 721 0,505-646 0,149-184 0,-21 20 0,135-156 0,1248-1363-3074,-1367 1512 3066,-68 73 8,18-17 0,-24 22 0,0 0 0,1 0 0,-1 0 0,0 0 0,0 0 0,0 0 0,0 0 0,0 0 0,0 0 0,0 0 0,0 0 0,1 0 0,-1 0 0,0 0 0,0 0 0,0 0 0,0 0 0,0 0 0,0 0 0,0 0 0,1 0 0,-1 0 0,0 0 0,0 0 0,0 0 0,0 0 0,0 0 0,0 0 0,0 0 0,0 0 0,0 1 0,0-1 0,1 0 0,-1 0 0,0 0 0,0 0 0,0 0 0,0 0 0,0 0 0,0 0 0,0 1 0,0-1 0,0 0 0,0 0 0,0 0 0,0 0 0,0 0 0,0 0 0,0 0 0,0 1 0,0-1 0,0 0 0,0 0 0,0 0 0,0 0 0,0 0 0,0 0 0,0 0 0,0 1 0,-1-1 0,1 0 0,0 0 0,0 0 0,-8 22 0,-202 418 852,-36 79 221,17-5-1017,226-507-56,-5 17 0,13-25 0,13-15 0,466-590 120,-379 466-83,-43 57-19,167-228-3,-27-15-17,-182 283 2,-19 38 0,-2 7 0,-17 29 0,-195 389 0,-747 1346-2872,720-1379 2738,212-352 1002,28-35-848,0 0 0,0 0 1,0 0-1,0 0 0,0 0 0,0 0 0,0 0 0,0 0 0,0-1 1,0 1-1,0 0 0,0 0 0,0 0 0,0 0 0,0 0 0,0 0 1,0 0-1,0 0 0,0 0 0,0-1 0,0 1 0,-1 0 1,1 0-1,0 0 0,0 0 0,0 0 0,0 0 0,0 0 0,0 0 1,0 0-1,0 0 0,0 0 0,0 0 0,0 0 0,0 0 0,0 0 1,-1 0-1,1-1 0,0 1 0,16-27 786,135-187-340,-91 133-436,1262-1792-2174,-1297 1833 2144,-21 32 0,0 0 0,1 1 0,0-1 0,1 1 0,-1 0 0,14-12 0,-15 20 0,-5 12 0,-36 146 1496,22-102-832,-183 656-349,124-484-367,-117 244-1,179-445 53,13-26 0,3-6 0,32-46 0,-20 27 0,591-820-296,-176 250 139,-403 555 157,-15 26 0,-17 27 0,-13 19 0,-39 58 0,12-23 0,-731 1239 560,767-1294-560,-5 11 0,28-43 0,4-7-2,1059-1438-1674,-1046 1420 1747,-17 21-65,2 0 1,27-28-1,-39 49-6,-13 19 0,-127 199 0,76-126 0,-25 38 55,-345 550 259,50 37-628,376-711 314,-9 27 0,13-26 0,12-16 0,228-231 0,19-9-83,1185-1105-432,-1413 1323 515,-27 26 0,1-1 0,1 1 0,-1 0 0,1 0 0,0 1 0,0 0 0,11-6 0,-15 12 0,-6 9 0,-15 22 745,-40 54-1,33-51-363,-230 306-567,-582 597-1,809-911 187,-80 73 0,100-97 104,9-9 155,13-17 415,93-105-446,-68 84-249,990-1096-1242,-993 1101 1263,-24 30 0,-11 11 0,-20 29 0,-589 720-396,425-538 338,102-119 63,-300 341-134,355-409 136,21-23-18,4-5 6,35-47 299,452-512 1116,-240 282-1376,-134 150 78,-98 108-112,-15 21 0,0 0 0,0 0 0,0 0 0,0 0 0,0 0 0,0 0 0,0 0 0,0 0 0,0 1 0,0-1 0,0 0 0,0 1 0,0-1 0,0 0 0,0 1 0,0-1 0,0 1 0,0 0 0,0-1 0,0 1 0,-1 1 0,-392 239 0,214-127 0,-35 23 0,292-169 0,110-49 0,651-253-1702,36 63-1,-629 221 1703,-189 48 0,-40 4 79,-14 4 367,-37 13 705,-52 17-998,-175 46 1,173-58-126,-1388 348-2249,895-232 2352,412-94-131,165-44 0,-1-1 0,1 1 0,0 1 0,0-1 0,0 1 0,0 0 0,-6 4 0,11-7 0,0 0 0,-1 1 0,1-1 0,0 0 0,0 1 0,-1-1 0,1 0 0,0 1 0,0-1 0,-1 1 0,1-1 0,0 0 0,0 1 0,0-1 0,0 1 0,0-1 0,0 1 0,0-1 0,0 1 0,0-1 0,0 1 0,0-1 0,0 0 0,0 1 0,0-1 0,0 1 0,0-1 0,0 1 0,1-1 0,-1 0 0,0 1 0,0-1 0,0 1 0,1-1 0,-1 0 0,0 1 0,1-1 0,-1 0 0,0 1 0,1-1 0,-1 0 0,0 1 0,1-1 0,-1 0 0,1 0 0,-1 0 0,1 1 0,16 6 0,1-1 0,0 0 0,0-1 0,23 3 0,293 49 0,174 11-747,1504 90-3151,18-96 3116,-1932-60 888,68 1 38,-54-4 3060,-71-3-2007,-41 4-1142,0 0 0,1 0 1,-1 0-1,1 0 0,-1 0 0,1 0 0,-1 0 0,0 0 0,1 0 0,-1 0 1,1 0-1,-1 0 0,0 0 0,1 0 0,-1-1 0,1 1 0,-1 0 0,0 0 0,1-1 1,-1 1-1,0 0 0,1 0 0,-1-1 0,0 1 0,0 0 0,1-1 0,-1 1 1,0 0-1,0-1 0,1 1 0,-1 0 0,0-1 0,0 1 0,0-1 0,0 1 0,0 0 1,0-2-1,-17-11 669,-10 0-455,0 2 0,0 0 0,-1 2 0,-47-9 0,12 3-173,-254-58-96,-208-33-2737,-978-69-1,924 165 1720,0 26-1,2 24 1,-622 126-1,826-90 941,251-48 5,-162 57 0,279-83 171,-1 0 0,0 0 0,0 0 0,1 1 0,0 0 0,-1 0-1,1 0 1,-8 8 0,13-11-90,0 1 0,0-1-1,0 1 1,0 0 0,0-1 0,0 1-1,0-1 1,0 1 0,0-1 0,0 1-1,1-1 1,-1 1 0,0-1 0,0 0-1,1 1 1,-1-1 0,0 1 0,1-1-1,-1 0 1,0 1 0,1-1 0,-1 1-1,0-1 1,1 0 0,-1 0 0,1 1-1,-1-1 1,1 0 0,-1 0 0,1 1-1,-1-1 1,1 0 0,-1 0 0,1 0-1,-1 0 1,1 0 0,-1 0 0,2 0-1,60 10 27,232 3-34,208-5-122,3562-76 732,-4017 66-644,226-2 16,-201 10 696,-62-1 678,-22 1 0,-23 1-1017,-52 3 0,-206 7-339,-172-11-246,-140-14-741,-123-11 741,-1562-67-4018,1461 52 4136,296 16-1163,152 10 920,356 8 380,-322 9 144,317-3 502,30-6-642,0 1 0,0-1 0,0 0 0,-1 0 0,1 1 0,0-1 0,1 0 1,-1 1-1,0-1 0,0 0 0,0 0 0,0 1 0,0-1 0,0 0 0,0 0 0,0 1 0,0-1 0,0 0 1,1 0-1,-1 0 0,0 1 0,0-1 0,0 0 0,0 0 0,1 0 0,-1 1 0,0-1 0,0 0 1,1 0-1,-1 0 0,0 0 0,0 0 0,0 1 0,1-1 0,-1 0 0,0 0 0,1 0 0,-1 0 1,0 0-1,0 0 0,1 0 0,-1 0 0,0 0 0,0 0 0,1 0 0,-1 0 0,0 0 0,0 0 1,1-1-1,83 18 692,202 27-705,206 19 247,153 9 741,3350 258-5083,-3631-304 5928,-326-24-1302,-32-3-100,-8-1 76,-59-14 1768,23 7-1543,-244-58 83,-180-38-968,-140-32-460,300 69 165,-2603-620-3369,2586 602 3518,265 71 299,-70-30 0,121 43 6,-1 1-1,1-1 1,-1 0-1,1 0 1,0 0 0,0-1-1,0 1 1,0-1-1,-3-4 1,5 7 5,1-1 0,0 0 0,-1 0 0,1 1 0,0-1 0,-1 0 0,1 0 0,0 1 0,0-1 1,0 0-1,0 0 0,0 0 0,0 1 0,0-1 0,0 0 0,0 0 0,0 0 0,1 1 0,-1-1 0,0 0 1,0 0-1,1 1 0,-1-1 0,1 0 0,-1 1 0,0-1 0,1 0 0,-1 1 0,1-1 0,-1 0 0,1 1 0,0-1 1,-1 1-1,2-1 0,15-9 242,1 1 1,0 0-1,0 2 0,0 0 1,1 1-1,29-5 1,292-59 189,153 1-140,1347-38 814,-1418 118-2034,-2 19-1,578 114 0,-539-32 842,-354-76 1520,-77-21-908,-28-15-523,0 0 0,0 0 0,0 1 0,0-1 1,0 0-1,0 0 0,0 0 0,0 0 0,1 0 0,-1 1 0,0-1 0,0 0 0,0 0 0,0 0 1,0 1-1,0-1 0,0 0 0,0 0 0,0 0 0,0 0 0,0 1 0,0-1 0,0 0 0,0 0 1,0 0-1,-1 0 0,1 1 0,0-1 0,0 0 0,0 0 0,0 0 0,0 0 0,0 1 0,0-1 1,0 0-1,-1 0 0,1 0 0,0 0 0,0 0 0,0 0 0,0 0 0,0 1 0,-1-1 0,1 0 0,0 0 1,0 0-1,0 0 0,0 0 0,-1 0 0,1 0 0,0 0 0,0 0 0,0 0 0,0 0 0,-1 0 1,1 0-1,0 0 0,0 0 0,0 0 0,-1 0 0,1 0 0,0 0 0,0 0 0,0 0 0,-13 0 445,0-1 0,0 0 0,-20-4 0,-187-41 114,-148-37-659,-116-21-262,-652-118 295,-211-46-589,1146 220 521,156 31 122,45 17 0,0 0 0,0-1 0,-1 1 0,1 0 0,0 0 0,-1 0 0,1 0 0,0 0 0,0 0 0,-1-1 0,1 1 0,0 0 0,0 0 0,0 0 0,-1-1 0,1 1 0,0 0 0,0 0 0,0-1 0,0 1 0,-1 0 0,1-1 0,0 1 0,0 0 0,0 0 0,0-1 0,0 1 0,0 0 0,0-1 0,0 1 0,0 0 0,0-1 0,0 1 0,0 0 0,0 0 0,0-1 0,0 1 0,0 0 0,0-1 0,0 1 0,1 0 0,-1 0 0,0-1 0,0 1 0,0 0 0,0 0 0,1-1 0,-1 1 0,0 0 0,0 0 0,0 0 0,1-1 0,-1 1 0,0 0 0,0 0 0,1 0 0,-1 0 0,0-1 0,1 1 0,-1 0 0,0 0 0,0 0 0,1 0 0,-1 0 0,25-5 0,-1 0 0,1 2 0,-1 0 0,28 2 0,270 1-325,136 25 51,-2 20 0,-3 19 0,-2 20 0,817 266 0,-928-221 333,-310-117-47,-16-7 319,-1 1 1,0 0-1,0 1 1,18 12-1,-30-19-306,-1 0-1,0 0 0,0 0 1,1 0-1,-1 0 1,0 0-1,1 0 0,-1 1 1,0-1-1,0 0 1,1 0-1,-1 0 0,0 0 1,0 0-1,1 1 1,-1-1-1,0 0 0,0 0 1,1 0-1,-1 1 0,0-1 1,0 0-1,0 0 1,0 1-1,0-1 0,1 0 1,-1 0-1,0 1 1,0-1-1,0 0 0,0 0 1,0 1-1,0-1 1,0 0-1,0 1 0,0-1 1,0 0-1,0 1 1,0-1-1,0 0 0,0 0 1,0 1-1,0-1 1,0 0-1,0 1 0,0-1 1,-1 0-1,1 0 1,0 1-1,0-1 0,0 0 1,0 0-1,-1 0 1,1 1-1,0-1 0,-1 0 1,-19 3 1872,-12-3-1433,0-1 0,-45-8 0,25 2-157,-191-23-85,-129-15-735,115 13-37,-1250-166-2496,1388 178 3046,96 10 0,23 9 0,1 1 0,-1-1 0,0 1 0,1-1 0,-1 1 0,0 0 0,1-1 0,-1 1 0,1-1 0,-1 1 0,1 0 0,-1-1 0,1 1 0,-1 0 0,1 0 0,-1-1 0,1 1 0,-1 0 0,1 0 0,-1 0 0,1-1 0,0 1 0,-1 0 0,1 0 0,0 0 0,75-9 0,152 2 0,134 14 57,551 57 210,-2 78-860,-827-124 593,112 41 0,-187-56 26,-3-2 4,1 1-1,-1 1 1,1-1-1,-1 1 1,0 0-1,0 1 1,0-1-1,-1 1 1,1 0-1,-1 0 1,0 1 0,6 7-1,-10-11 42,-1-1-1,1 1 1,-1 0 0,1 0 0,-1 0-1,1 0 1,-1 1 0,0-1-1,0 0 1,1 0 0,-1 0-1,0 0 1,0 0 0,0 0 0,0 0-1,0 0 1,-1 1 0,1-1-1,0 0 1,0 0 0,-1 0-1,1 0 1,-1 0 0,0 1 0,-22 23 529,-23 10-207,-2-3-1,-2-1 1,-79 36-1,95-50-362,-1075 443-30,1189-483 0,1 3 0,104-12 0,-151 27 0,1389-128-3053,-1040 128 2631,-294 15 422,-55 2 0,-34-12 0,0 0 0,0 0 0,0 0 0,0 1 0,1-1 0,-1 0 0,0 0 0,0 0 0,0 0 0,0 1 0,0-1 0,0 0 0,0 0 0,0 0 0,0 1 0,0-1 0,0 0 0,0 0 0,0 0 0,0 1 0,0-1 0,0 0 0,0 0 0,0 0 0,0 0 0,0 1 0,0-1 0,0 0 0,0 0 0,0 0 0,0 0 0,-1 1 0,1-1 0,0 0 0,0 0 0,0 0 0,0 0 0,0 1 0,0-1 0,-1 0 0,1 0 0,0 0 0,0 0 0,0 0 0,0 0 0,-1 0 0,1 0 0,-25 9 0,-59 3 870,-1-2 1,-134-4-1,128-4-598,56-2-267,-137 4 289,-244-25-1,412 20-293,-23 1 0,26 1 0,0 0 0,1 0 0,-1-1 0,0 1 0,1 0 0,-1 0 0,1 0 0,-1 0 0,1 0 0,0 0 0,-1 0 0,1 0 0,0 0 0,0 0 0,-1 1 0,1-1 0,0 0 0,0 0 0,0 0 0,1 1 0,-1-1 0,-1 1 0,1-1 0,0 0 0,0 0 0,-1 0 0,1 0 0,-1 0 0,1 0 0,-1 1 0,1-1 0,-1 0 0,0-1 0,0 1 0,1 0 0,-1 0 0,-2 1 0,-6 6 0,1-2 0,-2 1 0,1-2 0,-1 1 0,-11 4 0,-174 70 0,-42 0-383,-4-11-1,-309 49 0,332-86-44,-1-10-1,-419-12 0,534-16 205,-138-28-1,230 32 225,-1 0 0,0-1 0,0 0 0,0-1 0,0 0 0,0-1 0,-24-12 0,37 16 21,-1 1-1,0-1 0,0 1 0,1-1 0,-1 1 0,0-1 0,1 1 1,-1-1-1,1 0 0,-1 0 0,1 1 0,-1-1 0,1 0 1,-1 0-1,1 0 0,0 1 0,-1-1 0,1 0 0,0 0 0,0 0 1,0 0-1,0 0 0,-1 1 0,1-1 0,0 0 0,1 0 0,-1 0 1,0-1-1,14-25 1094,0 0-434,-9 3-554,-1 1-1,-1-1 1,0-35-1,-2 47-120,-13-678-5,-62-2 0,73 682 0,-1 0 0,0-1 0,-1 1 0,0 1 0,0-1 0,-1 0 0,0 1 0,-1 0 0,0 0 0,0 0 0,-1 1 0,-9-12 0,-23-32 0,-42-76 0,77 123 0,-20-34 0,11 22 0,2 0 0,0-1 0,1 0 0,1-1 0,-10-32 0,21 73 0,-3-18 0,0 0 0,1 0 0,-1 0 0,1 0 0,0 0 0,0 0 0,0 0 0,1 0 0,-1 0 0,1 0 0,0-1 0,0 1 0,0-1 0,1 1 0,-1-1 0,1 0 0,0 0 0,-1 0 0,1 0 0,1 0 0,5 3 0,3 0 0,0 0 0,0-1 0,20 5 0,-5-2 0,800 299-802,-625-215 377,376 234 0,-555-311 412,23 15 9,-1 1-1,-1 2 0,65 65 1,-105-95 111,-1 2 1,1-1 0,0 0 0,-1 1 0,0-1 0,0 1 0,-1 0 0,1 0 0,-1 0 0,0 1 0,0-1 0,-1 0 0,2 7 0,0-11-94,1 1-1,0-2 1,0 1 0,0 0-1,0-1 1,-1 1-1,1-1 1,0 0 0,0-1-1,0 1 1,8-2 0,-5 1-6,3 0-8,1 1 0,-1 0 0,0 0 0,0 2 0,1-1 0,-1 1 0,0 0 0,-1 1 0,1 0 0,0 1 0,-1 0 0,0 0 0,0 1 0,0 1 0,0-1 0,-1 1 0,0 1 0,14 13 0,-14-13 0,-1-1 0,0 1 0,-1 1 0,1-1 0,-2 1 0,1 0 0,-1 1 0,7 13 0,-10-17 0,-1-1 0,0 1 0,0-1 0,0 1 0,0-1 0,-1 1 0,1-1 0,-1 1 0,0 0 0,-1-1 0,1 1 0,-1-1 0,0 1 0,0-1 0,0 1 0,-1-1 0,0 0 0,0 0 0,0 1 0,0-1 0,0 0 0,-4 4 0,-6 6 0,0 0 0,-1 0 0,-1-1 0,0-1 0,-20 14 0,-18 8 0,0-3 0,-76 35 0,-273 86-701,-161-8-2106,-130-30 1378,-186-38-1651,247-58 2647,-798-79 0,942 5-825,152-3 944,141 10 314,146 30 216,47 18-186,0 1 0,-1-1 0,1 0 0,0 1 0,0-1 0,0 0 0,-1 0 0,1 0 0,0 0 0,0 0 0,0 0 0,0 0 0,1 0 0,-1 0 0,0 0 0,0-1 0,0-1 0,1 2-3,0 0-1,1 0 0,-1 1 0,0-1 0,1 0 0,-1 0 0,0 0 0,1 0 0,-1 1 0,1-1 0,-1 0 0,1 0 0,0 1 0,-1-1 0,1 1 0,0-1 0,-1 0 0,1 1 0,0-1 0,0 1 0,0-1 0,0 1 0,-1 0 0,1-1 0,0 1 0,1 0 0,61-17 677,220-14-271,188 10-280,1022 61 633,2 98-619,-1154-95 558,553 38-862,-819-84-377,-3 2 3184,-72 3-1945,-12 3-136,-53 12-137,-154 29-451,-156 15-205,-125-2-617,-192-2-1151,-979-44-1,1605-16 1872,37 4 94,0-2-1,0-2 1,0 0-1,0-2 1,-41-12-1,69 16 11,0 1 0,0 0 1,1 0-1,-1-1 0,0 1 0,1 0 0,-1-1 0,0 1 1,1 0-1,-1-1 0,1 1 0,-1-1 0,0 1 0,1-1 1,-1 1-1,1-1 0,-1 0 0,1 1 0,0-1 1,-1 1-1,1-2 0,0 1 13,0 0 0,0 1 1,1-1-1,-1 0 0,0 0 0,1 1 1,-1-1-1,1 0 0,-1 1 0,1-1 1,-1 0-1,1 1 0,-1-1 0,1 1 1,0-1-1,-1 1 0,1-1 0,0 1 1,-1-1-1,1 1 0,1-1 0,24-10 496,1 0 0,41-10 0,221-59-128,152-31-289,1082-223 407,-1079 262-475,679-24 0,-1072 94-1,-29 0 102,0 1 1,0 2-1,37 4 0,-56-3 2002,-8 1-1569,-20 1-376,-52-1 279,-92-7 0,72-1-360,-1270-90-1814,1167 74 1711,179 19 0,0-2 0,-40-11 0,60 15 0,1 0 0,-1 0 0,0 0 0,1 0 0,-1-1 0,1 1 0,-1 0 0,1 0 0,-1-1 0,1 1 0,-1 0 0,1-1 0,-1 1 0,1-1 0,-1 1 0,1 0 0,0-1 0,-1 1 0,1-1 0,0 1 0,-1-1 0,1 1 0,0-1 0,0 0 0,0 1 0,-1-1 0,1 1 0,0-2 0,1 1 0,-1 0 0,1 0 0,0 0 0,-1 0 0,1 0 0,0 1 0,0-1 0,0 0 0,0 0 0,0 0 0,0 1 0,0-1 0,0 1 0,0-1 0,0 0 0,2 0 0,23-8 0,0 1 0,46-9 0,488-64-470,13 38-566,-541 41 962,478-19 1722,-495 21-1648,-3-1 0,0 1 0,0 1 0,1 0 0,-1 0 0,0 1 0,16 5 0,-22 0 0,-17 0 0,-40 6 0,-437 51-105,372-51-42,-434 43-860,-992 79-2583,-2-52 2596,1163-77 233,-47-25 571,413 18 281,1-1 0,0-1 1,-22-7-1,36 10-68,-1 0-1,1 0 1,-1 0-1,1 0 0,-1 0 1,1 0-1,-1 0 1,1 0-1,0-1 1,-1 1-1,1 0 1,-1 0-1,1 0 1,-1-1-1,1 1 1,0 0-1,-1-1 1,1 1-1,0 0 1,-1-1-1,1 1 1,0 0-1,0-1 1,-1 1-1,1 0 1,0-1-1,0 1 1,0-1-1,-1 1 1,1-1-1,0 1 1,0-1-1,0 1 1,0 0-1,0-1 1,0 1-1,0-1 1,0 1-1,0-1 1,0 1-1,0-1 1,0 1-1,0-1 1,1 1-1,-1 0 0,0-1 1,0 1-1,0-1 1,1 1-1,-1 0 1,0-1-1,0 1 1,1 0-1,-1-1 1,0 1-1,1 0 1,-1-1-1,0 1 1,1 0-1,-1-1 1,1 1-1,-1 0 1,0 0-1,2-1 1,10-5 68,0 0 0,1 1 1,25-8-1,620-136 1487,-496 118-1062,950-154-79,17 89-238,-354 101-152,-571 8-49,351 70 0,-344-27-27,-181-46 101,-1 2 0,0 1 0,0 1 1,42 29-1,-68-42 41,0 1 1,0 0 0,0 0-1,-1 1 1,1-1 0,0 1-1,-1-1 1,0 1 0,0 0 0,1 0-1,-2 0 1,1 0 0,0 0-1,-1 1 1,3 5 0,-4-7-66,0-1 1,0 0-1,0 1 1,0-1 0,0 1-1,-1-1 1,1 1 0,-1-1-1,1 0 1,-1 1 0,1-1-1,-1 0 1,1 0 0,-1 1-1,0-1 1,0 0-1,0 0 1,-1 1 0,-2 2 0,0 0 1,0-1 0,-1 0 0,1 0-1,-1-1 1,1 1 0,-8 2-1,-32 11-49,-81 19 0,-231 33 0,-175 6-827,-378 23-3030,-1250 27 3283,1738-120-595,110-9 876,109-8 293,202 13 0,-16-2 0,1 0 0,0-1 0,-23-6 0,38 8 0,-1 1 0,1 0 0,-1 0 0,1 0 0,-1 0 0,1 0 0,-1 0 0,1-1 0,-1 1 0,1 0 0,-1 0 0,1-1 0,0 1 0,-1 0 0,1-1 0,-1 1 0,1 0 0,0-1 0,-1 1 0,1-1 0,0 1 0,0 0 0,-1-1 0,1 1 0,0-1 0,0 1 0,0-1 0,-1 1 0,1-1 0,0 1 0,0-1 0,0 1 0,0-1 0,0 1 0,0-1 0,0 1 0,0-1 0,0 1 0,0-1 0,0 1 0,1-1 0,-1 0 0,3-2 0,0 0 0,1 1 0,-1-1 0,1 1 0,-1 0 0,1 0 0,0 0 0,0 0 0,0 1 0,5-2 0,56-17 0,81-14 0,226-27 249,314-19 330,3 31 0,2 30 0,1127 112 0,-1704-77-579,-98-10 0,-28-2 0,-57 2 0,-114-5 0,94-2 0,-1734-19 2493,1940 33-2493,-21 0 0,409 38-53,473 57 383,-793-76-310,-140-19-6846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34:12.490"/>
    </inkml:context>
    <inkml:brush xml:id="br0">
      <inkml:brushProperty name="width" value="0.05" units="cm"/>
      <inkml:brushProperty name="height" value="0.05" units="cm"/>
      <inkml:brushProperty name="color" value="#FFFFFF"/>
    </inkml:brush>
  </inkml:definitions>
  <inkml:trace contextRef="#ctx0" brushRef="#br0">4796 1687 24575,'-4'2'0,"-1"0"0,1 0 0,-1-1 0,1 1 0,-1-1 0,0 0 0,0-1 0,-6 1 0,-23 3 0,-524 59-2597,-855-13-1,1369-50 2554,-600-35 987,628 33-943,0-1 0,0 0 0,-20-7 0,35 10 5,0 0-1,1 0 1,-1 0-1,0-1 1,1 1-1,-1 0 1,1 0-1,-1 0 1,0-1-1,1 1 1,-1 0-1,1 0 1,-1-1-1,0 1 1,1-1-1,-1 1 1,1 0-1,-1-1 1,1 1-1,0-1 1,-1 1-1,1-1 1,-1 0-1,1 1 1,0-1 0,0 1-1,-1-1 1,1 0-1,0 1 1,0-1-1,0 1 1,-1-1-1,1 0 1,0 1-1,0-1 1,0 0-1,0 1 1,0-1-1,0 0 1,1 1-1,-1-1 1,0 0-1,0 1 1,0-1-1,0 0 1,1 1-1,-1-1 1,0 1-1,1-1 1,-1 1-1,1-1 1,-1 1-1,0-1 1,1 1-1,-1-1 1,1 1-1,0-1 1,12-9 204,0 1 0,0 1 0,1 0 1,26-10-1,184-74 52,132-37-352,756-210-207,29 93 138,-629 180 26,-361 56 68,205 11-1,-338 0 67,-10-1 0,0 0 0,0 1 0,0 0 0,0 0 0,-1 1 0,1 0 0,13 5 0,-20-7 14,-1 0 1,0 0-1,1 0 1,-1 0-1,0 1 0,1-1 1,-1 0-1,0 0 0,0 0 1,1 1-1,-1-1 1,0 0-1,1 0 0,-1 1 1,0-1-1,0 0 0,0 1 1,1-1-1,-1 0 0,0 1 1,0-1-1,0 0 1,0 1-1,0-1 0,0 0 1,1 1-1,-1-1 0,0 0 1,0 1-1,0-1 0,0 1 1,0-1-1,-1 0 1,1 1-1,0-1 0,0 0 1,0 1-1,0-1 0,0 0 1,0 1-1,0-1 1,-1 0-1,1 1 0,0-1 1,0 0-1,-1 1 0,1-1 1,0 0-1,0 0 0,-1 1 1,1-1-1,0 0 1,-1 0-1,1 0 0,0 1 1,0-1-1,-1 0 0,0 0 1,-33 16 1559,-114 25-1090,-198 35-484,-181 32-709,-767 171-2851,-350 69 1760,1127-257 1431,413-76 368,79-14 6,25-1-5,0 0 0,0 0 0,0 0 0,1 0 0,-1 0 0,0 0 0,0 0 0,0 0 0,0 0-1,0 0 1,0 0 0,0 0 0,0 0 0,0-1 0,0 1 0,1 0 0,-1 0 0,0 0 0,0 0 0,0 0 0,0 0-1,0 0 1,0 0 0,0 0 0,0 0 0,0 0 0,0 0 0,0-1 0,0 1 0,0 0 0,0 0 0,0 0-1,0 0 1,0 0 0,0 0 0,0 0 0,0 0 0,0 0 0,0-1 0,0 1 0,0 0 0,0 0 0,0 0-1,0 0 1,0 0 0,0 0 0,0 0 0,0 0 0,0 0 0,0-1 0,43-11 700,518-91 3271,-361 80-3478,2 9 1,260 16 0,-435 0-493,14-1 0,0 2 1,0 2-1,-1 1 1,0 2-1,41 14 1,-79-21-4,0-1 0,0 1 0,0-1 0,-1 1 0,1-1 1,0 1-1,0 0 0,-1 0 0,1 0 0,-1 0 1,1 0-1,-1 0 0,1 0 0,-1 1 0,0-1 1,1 0-1,-1 1 0,0-1 0,0 1 0,1 2 0,-3-3 11,0 1 0,0-1-1,-1 1 1,1-1 0,-1 0-1,1 0 1,-1 1 0,1-1-1,-1 0 1,1 0 0,-1-1-1,0 1 1,0 0 0,1-1-1,-1 1 1,0-1 0,0 1-1,0-1 1,0 0-1,0 1 1,-3-2 0,-234 30 709,173-24-675,-1575 68-2138,1572-72 2095,21 0 0,-1-1 0,-64-10 0,89 1 0,24 9 0,-1 0 0,1-1 0,0 1 0,-1 0 0,1-1 0,0 1 0,0-1 0,-1 1 0,1-1 0,0 1 0,0 0 0,0-1 0,0 1 0,0-1 0,0 1 0,0-1 0,0 1 0,0-1 0,0 1 0,0-1 0,0 1 0,0-1 0,0 1 0,0-1 0,0 1 0,0 0 0,1-1 0,-1 1 0,0-1 0,0 1 0,0-1 0,1 1 0,-1 0 0,0-1 0,1 0 0,11-9 0,0-1 0,0 2 0,1 0 0,0 0 0,26-12 0,228-113 0,743-289-2212,-717 323 2046,481-98-1,-644 175 584,202-11-1,-311 32-416,1 1 0,0 1 0,0 1 0,0 1 0,0 1 0,-1 1 0,23 7 0,-42-11 8,-1 0-1,1 1 1,-1-1 0,1 1 0,0-1-1,-1 1 1,1 0 0,-1-1 0,0 1 0,1 0-1,-1 0 1,0 0 0,1 0 0,-1 0-1,0 0 1,0 1 0,0-1 0,0 0-1,0 1 1,0-1 0,-1 0 0,1 1 0,0-1-1,-1 1 1,1 0 0,-1-1 0,1 1-1,0 2 1,-2-1 113,-1 0 0,1-1 0,0 1 0,-1-1 0,1 1 0,-1-1 0,0 1 0,0-1 0,0 0 0,0 0 0,0 0 0,-1 0 0,1 0 0,0-1 0,-1 1 0,1-1 0,-6 3 0,-53 28 161,-109 42 0,40-21-365,-282 123-500,-2645 1341-4906,2941-1452 5431,85-48 58,25-17 0,55-43 0,119-92 0,117-91 176,1393-1216 2062,-1657 1422-2214,-15 14 52,-1 1 1,1 0-1,0 0 0,1 0 0,12-6 1,-53 65 3788,-18 19-3674,-285 371-90,335-442-101,-26 33 0,28-34 0,0-1 0,0 0 0,0 0 0,0 0 0,0 0 0,0 0 0,-1 0 0,1 0 0,0 1 0,0-1 0,0 0 0,0 0 0,0 0 0,0 0 0,0 0 0,0 1 0,0-1 0,0 0 0,0 0 0,0 0 0,-1 0 0,1 1 0,0-1 0,0 0 0,0 0 0,0 0 0,1 0 0,-1 1 0,0-1 0,0 0 0,0 0 0,0 0 0,0 0 0,0 0 0,0 1 0,0-1 0,0 0 0,0 0 0,0 0 0,0 0 0,1 0 0,-1 1 0,0-1 0,0 0 0,0 0 0,0 0 0,0 0 0,0 0 0,1 0 0,-1 0 0,0 0 0,0 0 0,0 0 0,0 1 0,1-1 0,-1 0 0,0 0 0,0 0 0,0 0 0,0 0 0,0 0 0,1 0 0,-1 0 0,30-15 0,216-162 0,-156 107 0,382-296-1460,553-414-750,-998 760 2169,28-21 8,100-56 1,-135 90 32,-20 7 0,0 0 0,0 0 0,1 1 0,-1-1 0,0 0 0,0 0 0,0 0 0,0 0 0,1 1 0,-1-1 0,0 0 0,0 0 0,0 0 0,0 1 0,0-1 0,0 0 0,0 0 0,0 0 0,0 1 0,1-1 0,-1 0 0,0 0 0,0 1 0,0-1 0,0 0 0,0 0 0,-1 1 0,1-1 0,0 0 0,0 0 0,0 1 0,0-1 0,0 0 0,0 0 0,0 0 0,0 1 0,0-1 0,-1 0 0,1 0 0,0 0 0,0 0 0,0 1 0,0-1 0,-1 0 0,1 0 0,0 0 0,0 0 0,0 0 0,-1 1 0,1-1 0,0 0 0,-1 0 0,-21 26 0,-51 45 0,-186 160 0,229-205-3,-937 813-182,-38-15 269,772-647 443,192-147-506,36-26-52,8-6 11,69-55 609,188-162 1349,496-407-2633,34 43-595,-759 563 1290,0-2 0,43-21 0,-73 42 12,0 1 0,0-1 1,0 0-1,0 1 0,0-1 0,0 1 0,0 0 0,0-1 0,0 1 1,0 0-1,0-1 0,0 1 0,0 0 0,0 0 0,0 0 0,0 0 1,0 0-1,1 0 0,-1 0 0,0 1 0,0-1 0,1 1 0,-1-1 37,-1 1 0,0 0 0,0 0 0,1 0-1,-1-1 1,0 1 0,0 0 0,0 0 0,0 0 0,0-1-1,0 1 1,0 0 0,0 0 0,0 0 0,0 0-1,-1-1 1,1 1 0,0 0 0,-1 0 0,1 0-1,-1 0 1,-27 49 1449,25-46-1617,-84 149 227,87-152-107,-8 9-1,0-1 0,0 0 0,0 0 0,-1-1 0,-1 0 0,1-1 0,-1 0 0,0 0 0,-1-1 0,-21 9 0,-1 3 0,-506 284 0,538-301 0,0 0 0,0 0 0,-1-1 0,1 1 0,0 0 0,-1-1 0,1 1 0,0-1 0,-1 0 0,1 1 0,-1-1 0,1 0 0,0 0 0,-1 0 0,-1 0 0,2 0 0,1-1 0,0 1 0,-1 0 0,1 0 0,0-1 0,-1 1 0,1 0 0,0-1 0,0 1 0,-1 0 0,1-1 0,0 1 0,0-1 0,-1 1 0,1 0 0,0-1 0,0 1 0,0-1 0,0 1 0,0 0 0,0-1 0,0 1 0,0-1 0,0 1 0,0-1 0,0 1 0,0-1 0,0 1 0,0 0 0,0-2 0,1-2 0,1-1 0,0 1 0,-1-1 0,1 1 0,1-1 0,-1 1 0,1 0 0,4-5 0,23-26 0,3 1 0,69-55 0,88-48 0,-107 80 0,2 3 0,3 5 0,175-72 0,-251 117 0,-7 1 0,-1 1 0,2 0 0,-1 0 0,0 1 0,0-1 0,0 1 0,1 1 0,-1-1 0,1 1 0,-1-1 0,0 1 0,1 1 0,10 1 0,-16-2 0,0 0 0,1 1 0,-1-1 0,1 0 0,-1 0 0,0 1 0,1-1 0,-1 0 0,0 1 0,1-1 0,-1 0 0,0 1 0,0-1 0,1 1 0,-1-1 0,0 0 0,0 1 0,0-1 0,1 1 0,-1-1 0,0 0 0,0 1 0,0-1 0,0 1 0,0-1 0,0 1 0,0-1 0,0 1 0,0-1 0,0 1 0,0-1 0,-1 1 0,-9 18 0,-27 17 0,-334 244 0,-27-26 0,389-248 0,-69 44-67,32-19-366,-2-2 1,-68 30-1,99-53-6393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34:13.933"/>
    </inkml:context>
    <inkml:brush xml:id="br0">
      <inkml:brushProperty name="width" value="0.05" units="cm"/>
      <inkml:brushProperty name="height" value="0.05" units="cm"/>
      <inkml:brushProperty name="color" value="#FFFFFF"/>
    </inkml:brush>
  </inkml:definitions>
  <inkml:trace contextRef="#ctx0" brushRef="#br0">1185 567 24575,'702'-42'0,"-588"32"0,-90 7 0,-17 1 0,-15 1 0,-321-26 0,-1254-157-1843,1559 180 1843,16 3 0,-1 0 0,1 0 0,0-1 0,0 0 0,0-1 0,0 0 0,0 0 0,-9-6 0,17 9 0,-1 0 0,1 0 0,0 0 0,-1 0 0,1 0 0,0 0 0,0-1 0,-1 1 0,1 0 0,0 0 0,0 0 0,-1-1 0,1 1 0,0 0 0,0 0 0,0 0 0,0-1 0,-1 1 0,1 0 0,0-1 0,0 1 0,0 0 0,0 0 0,0-1 0,0 1 0,0 0 0,0-1 0,0 1 0,-1 0 0,1 0 0,1-1 0,-1 1 0,0 0 0,0-1 0,0 1 0,0 0 0,0-1 0,0 1 0,0 0 0,0 0 0,0-1 0,0 1 0,1 0 0,-1 0 0,0-1 0,0 1 0,0 0 0,1 0 0,-1-1 0,0 1 0,0 0 0,1 0 0,-1 0 0,0 0 0,0-1 0,1 1 0,-1 0 0,0 0 0,0 0 0,1 0 0,23-8 0,55-3 827,156-1 0,-157 10-638,322-1-189,-272 8 0,145 25 0,-255-28 0,-9-1 0,-1 0 0,1 0 0,0 1 0,-1 0 0,0 0 0,1 1 0,-1 0 0,0 1 0,0 0 0,-1 0 0,12 8 0,-18-12 0,-1 1 0,1-1 0,-1 1 0,1-1 0,-1 1 0,1-1 0,-1 1 0,0-1 0,1 1 0,-1 0 0,0-1 0,1 1 0,-1 0 0,0-1 0,0 1 0,0 0 0,0-1 0,1 1 0,-1 0 0,0-1 0,0 1 0,0 0 0,0-1 0,-1 1 0,1 0 0,0-1 0,0 1 0,-1 1 0,-16 13 0,-35 2 0,47-16 0,-60 11 0,-1-3 0,-73 0 0,107-7 0,618-17 0,-400 21 0,215 36 0,-333-28 0,-48-9 0,1-1 0,-1-1 0,30 2 0,-49-5 0,-1 0 0,1 0 0,-1 0 0,1 0 0,-1 0 0,1 0 0,0 0 0,-1 0 0,1-1 0,-1 1 0,1 0 0,-1 0 0,0 0 0,1-1 0,-1 1 0,1 0 0,-1 0 0,1-1 0,-1 1 0,0 0 0,1-1 0,-1 1 0,0-1 0,1 1 0,-1 0 0,0-1 0,1 1 0,-1-1 0,0 1 0,0-1 0,0 1 0,1-1 0,-1 1 0,0-1 0,0 1 0,0-1 0,0 1 0,0-1 0,0 1 0,0-1 0,0 1 0,0-1 0,0 1 0,0-1 0,-1 1 0,1-1 0,0 1 0,0-1 0,-1 0 0,-14-31 0,11 24 0,-56-119 0,29 59 0,-49-81 0,79 146 0,-1 0 0,1 0 0,-1 0 0,0 1 0,0-1 0,0 1 0,0 0 0,-1-1 0,1 1 0,-1 0 0,1 0 0,-1 1 0,0-1 0,0 0 0,0 1 0,0 0 0,0-1 0,0 1 0,-3 0 0,1 1 0,0 0 0,1 1 0,-1-1 0,1 1 0,-1 0 0,1 1 0,-1-1 0,1 1 0,0 0 0,-1 0 0,1 0 0,-6 5 0,-15 6 0,0-1 0,0-2 0,-1 0 0,-1-2 0,1-1 0,-1-1 0,-1-1 0,1-2 0,-30 1 0,52-4 0,1 1 0,-1 0 0,0 0 0,0 0 0,0 1 0,1 0 0,-1 0 0,1 0 0,-1 0 0,1 1 0,0 0 0,-6 5 0,-40 46 0,7-6 0,33-38-151,-1-1-1,0 0 0,0 0 0,-1-1 1,0-1-1,0 0 0,-1-1 1,-24 9-1,21-12-6674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34:39.834"/>
    </inkml:context>
    <inkml:brush xml:id="br0">
      <inkml:brushProperty name="width" value="0.35" units="cm"/>
      <inkml:brushProperty name="height" value="0.35" units="cm"/>
      <inkml:brushProperty name="color" value="#FFFFFF"/>
    </inkml:brush>
  </inkml:definitions>
  <inkml:trace contextRef="#ctx0" brushRef="#br0">6824 3564 24575,'16'70'64,"168"663"-587,-117-508-584,111 251 1,-64-245 1538,-92-194-304,1-1-1,2 0 0,51 54 1,-75-90-128,3 6 23,1-1 1,1 0-1,-1 0 0,1 0 1,0-1-1,16 4 1152,-22-7-1156,-10-16 341,-20-17-330,-260-222-27,-362-245 0,238 254-3,377 226 0,37 19 0,-1 0 0,1 0 0,-1-1 0,1 1 0,0 0 0,-1 0 0,1 0 0,0 0 0,-1 0 0,1-1 0,0 1 0,-1 0 0,1 0 0,0-1 0,0 1 0,-1 0 0,1 0 0,0-1 0,0 1 0,-1 0 0,1-1 0,0 1 0,0 0 0,0-1 0,0 1 0,-1-1 0,1 1 0,0 0 0,0-1 0,0 1 0,0 0 0,0-1 0,0 1 0,0-1 0,0 1 0,0 0 0,0-1 0,0 0 0,17-5 0,34 1 0,-47 5 0,151-2 0,193 22 0,157 45 0,-114-12 0,-247-39 0,-144-14 0,0 0 0,0 0 0,0 0 0,0 1 0,1-1 0,-1 0 0,0 0 0,0 0 0,0 0 0,0 0 0,0 0 0,1 0 0,-1 0 0,0 0 0,0 0 0,0 0 0,0 0 0,1 0 0,-1 0 0,0 0 0,0 0 0,0 0 0,0 0 0,0 0 0,1 0 0,-1-1 0,0 1 0,0 0 0,0 0 0,0 0 0,0 0 0,0 0 0,1 0 0,-1 0 0,0 0 0,0-1 0,0 1 0,0 0 0,0 0 0,0 0 0,0 0 0,0 0 0,0-1 0,0 1 0,1 0 0,-1 0 0,0 0 0,0 0 0,0 0 0,0-1 0,0 1 0,0 0 0,0 0 0,0 0 0,-10-9 0,-27-13 0,-220-99 0,-67-35 0,315 151 0,4 3 0,1 0 0,-1-1 0,0 1 0,1-1 0,0 0 0,0-1 0,-4-3 0,7 7 0,1-1 0,-1 1 0,1-1 0,0 0 0,-1 1 0,1-1 0,0 1 0,-1-1 0,1 0 0,0 1 0,0-1 0,0 0 0,0 1 0,0-1 0,0 0 0,0 1 0,0-1 0,0 0 0,0 1 0,0-1 0,0 0 0,0 1 0,0-1 0,1-1 0,0 1 0,0-1 0,1 0 0,-1 1 0,0-1 0,1 1 0,-1-1 0,1 1 0,0 0 0,-1 0 0,1 0 0,0 0 0,3-1 0,32-15 0,1 3 0,1 1 0,0 2 0,61-10 0,-25 6 0,585-109-976,19 58 255,-661 66 721,1-2 0,-1 2 0,1 0 0,0 1 0,-1 1 0,1 0 0,19 6 0,-37-7 0,1-1 0,-1 0 0,0 1 0,1-1 0,-1 1 0,0-1 0,1 1 0,-1 0 0,0 0 0,0-1 0,0 1 0,0 0 0,0 0 0,0 0 0,0 0 0,0 0 0,0 1 0,1 1 0,-2-2 0,0 0 0,0 1 0,0-1 0,-1 1 0,1-1 0,0 1 0,-1-1 0,1 1 0,-1-1 0,1 0 0,-1 1 0,0-1 0,0 0 0,1 0 0,-1 0 0,0 1 0,0-1 0,0 0 0,0 0 0,0 0 0,-1 0 0,1-1 0,-1 2 0,-18 13 0,-1-1 0,0-1 0,-28 14 0,-244 111 0,-165 54-164,-2487 790-2182,2500-870 2182,104-38-604,228-51 405,-166 11 1,268-33 362,-51-2 0,60 1 0,0 0 0,-1 0 0,1-1 0,0 1 0,0-1 0,-1 1 0,1-1 0,0 0 0,0 0 0,0 0 0,0 0 0,0 0 0,0-1 0,0 1 0,1 0 0,-1-1 0,0 0 0,1 1 0,-3-4 0,4 4 6,-1 0 0,1 0 0,0 0 1,-1 0-1,1-1 0,0 1 1,0 0-1,0 0 0,0 0 1,0 0-1,0 0 0,1 0 0,-1-1 1,0 1-1,0 0 0,1 0 1,-1 0-1,1 0 0,-1 0 1,1 0-1,-1 0 0,1 0 0,0 0 1,-1 0-1,2-1 0,7-7 158,-1 0 0,1 1 0,0-1 0,13-7 0,71-48 398,2 4 1,131-61 0,-169 91-472,1302-585-38,-1172 546-227,3 8-1,295-55 1,-387 100-19,1 5-1,1 3 1,-1 5-1,1 5 1,0 3 0,181 35-1,-274-38 212,136 36-85,-128-33 214,0 1 1,0 0-1,-1 1 1,0 1-1,-1 0 1,26 21-1,-37-27-68,0-1 0,0 1 0,0 0 0,0 0 0,-1 0 0,1 0 0,-1 0 0,1 1 0,-1-1 0,0 0 0,3 6 0,-4-6-42,0-1 1,-1 1 0,1-1-1,0 1 1,0 0 0,-1-1 0,1 1-1,-1-1 1,1 1 0,-1-1 0,0 1-1,1-1 1,-1 0 0,0 1 0,0-1-1,0 0 1,0 1 0,0-1-1,0 0 1,-1 0 0,1 0 0,0 0-1,0 0 1,-1 0 0,1 0 0,-3 0-1,-18 11 189,-1-1-1,0-1 0,-35 10 1,-226 58 266,-145 22-574,-1121 174-2463,-20-141-644,1063-134 1302,474-1 1749,12 2 91,0-1-1,-1-1 1,2-1 0,-1 0-1,-30-11 1,30 0 736,21 14-657,0-1 0,0 0-1,0 1 1,0-1 0,0 0 0,0 1 0,0-1 0,0 0-1,0 0 1,0 1 0,1-1 0,-1 0 0,0 1-1,0-1 1,1 1 0,-1-1 0,0 0 0,1 1-1,-1-1 1,1 1 0,-1-1 0,1 1 0,-1-1-1,1 1 1,-1-1 0,1 1 0,-1-1 0,1 1 0,0 0-1,-1-1 1,1 1 0,-1 0 0,1 0 0,1-1-1,64-28 952,429-123 865,-449 140-1730,1891-433-1463,-1419 358 460,-480 82 881,-10 0 4,1 2-1,-1 1 1,53 2 0,-79 0-2,-1 0-1,0 0 1,1 0 0,-1 0 0,0 1 0,1-1 0,-1 0 0,0 1-1,1-1 1,-1 1 0,0-1 0,0 1 0,0 0 0,1-1-1,-1 1 1,0 0 0,0 0 0,1 1 0,-2-1 10,0 0 0,0 0-1,0-1 1,0 1 0,0 0 0,0 0 0,-1 0 0,1 0 0,0 0 0,0 0-1,-1 0 1,1 0 0,-1-1 0,1 1 0,-1 0 0,1 0 0,-1-1 0,1 1 0,-1 0-1,0 0 1,1-1 0,-1 1 0,0-1 0,1 1 0,-2 0 0,-55 42 811,-418 263 1147,12-33-1311,-1636 832-3533,1760-947 1951,276-129 629,-90 26 1,148-54 288,1 0 0,0 0 1,0 0-1,-1 0 1,1-1-1,0 1 1,-1-1-1,1 0 0,0-1 1,-7 0-1,10 0 9,1 1-1,-1-1 1,0 1 0,0-1-1,1 1 1,-1-1 0,0 0-1,1 0 1,-1 1 0,1-1-1,-1 0 1,1 0 0,-1 0-1,1 0 1,-1 1-1,1-1 1,0 0 0,0 0-1,-1 0 1,1 0 0,0 0-1,0 0 1,0 0 0,0 0-1,0 0 1,0 0 0,0 0-1,0 0 1,1 0 0,-1 0-1,0 0 1,1 1-1,-1-1 1,0 0 0,1 0-1,-1 0 1,2-1 0,16-31 0,2 1 0,1 0 0,2 2 0,42-44 0,280-288-164,148-112-655,1343-1143-1911,-1507 1333 2590,21-15 304,-336 287-138,386-316 829,-302 258-842,-97 70-7,39-21 9,-40 20 0,1 1 0,-1 0 0,1 0 0,-1-1 0,1 1 0,-1 0 0,1 0 0,-1 0 0,1-1 0,-1 1 0,1 0 0,-1 0 0,1 0 0,-1 0 1,1 0-1,-1 0 0,1 0 0,-1 0 0,1 0 0,-1 1 0,1-1 0,0 0 0,-1 0 0,1 0 0,-1 0 0,1 1 0,-1-1 0,0 0 0,1 1 0,-1-1 0,1 0 0,-1 1 0,0-1 0,1 0 0,-1 1 0,1-1 0,-1 1 0,0-1 0,0 1 0,1-1 0,-1 1 0,0-1 0,0 1 0,0-1 0,1 1 0,-1-1 0,0 1 0,0-1 0,0 1 0,0-1 0,0 1 1,0-1-1,0 1 0,0 0 0,0-1 0,-1 1 0,1-1 0,0 1 0,0-1 0,0 1 0,0-1 0,-1 1 0,1 0 0,-4 10 181,0 0 1,-1 1 0,-1-2-1,-9 18 1,-243 359 1481,185-283-1390,-249 340 452,-653 749-1110,-121-98-1802,794-842 1845,231-200 327,50-42 99,21-11-93,0-1-1,0 1 0,-1 0 1,1 0-1,0-1 1,0 1-1,0 0 1,0 0-1,0-1 0,0 1 1,-1 0-1,1 0 1,0-1-1,0 1 0,0 0 1,0 0-1,0-1 1,0 1-1,0 0 0,0-1 1,0 1-1,1 0 1,-1 0-1,0-1 1,0 1-1,0 0 0,0 0 1,0-1-1,0 1 1,0 0-1,1 0 0,-1 0 1,0-1-1,0 1 1,0 0-1,0 0 0,1 0 1,-1-1-1,0 1 1,0 0-1,1 0 1,-1 0-1,55-68 646,160-169 332,165-165-242,422-416-945,432-455 174,-993 1019-11,-228 241 41,-2 2 0,-17 16 0,-39 35 0,-681 508-561,543-419 139,-775 546-1052,300-229 3468,561-384-1072,93-59-866,-32 15 437,37-27-377,20-20-98,719-793 225,-562 633 51,81-86-187,-202 214-117,203-222 876,-227 241-623,-30 33-184,-8 9-29,-18 13-25,1 2 1,-25 21 0,-211 174-6,-121 109-164,-598 549-1685,37 63 247,886-877 1602,42-48 20,13-19 124,13-18 265,35-56 1,135-194 573,112-136-328,1154-1345-2690,-1194 1496 1062,72-29 41,-312 282 927,-4 3 29,0 0 0,0 1 0,1 1 1,0 0-1,0 1 0,28-12 0,-21 19 634,-15 11 147,-6-7-658,1-1 0,-1 0 0,0 1 0,0-1 0,0 0-1,-1 0 1,1 0 0,-4 4 0,-2 5 50,-1-1 1,-1-1-1,1 1 0,-2-1 0,0-1 1,0 0-1,-13 9 0,-32 28 191,-210 181 595,-154 135-327,-658 622-2753,7 38-1126,549-521 2625,474-460 790,109-125 599,147-184 192,146-181-328,2006-2353-2301,-2306 2739 1514,78-80 133,-157 168-1,-104 100 0,-126 99 0,-111 100 164,-1002 929 745,261-235-2869,840-781 1841,203-187 283,47-41 184,15-9-340,1 0 1,0 0-1,0 0 1,0 0-1,0 0 0,-1 0 1,1 0-1,0 0 1,0 0-1,0 0 0,-1-1 1,1 1-1,0 0 1,0 0-1,0 0 0,0 0 1,-1 0-1,1 0 1,0 0-1,0-1 1,0 1-1,0 0 0,0 0 1,0 0-1,0 0 1,-1-1-1,1 1 0,0 0 1,0 0-1,0 0 1,0-1-1,0 1 0,0 0 1,0 0-1,0 0 1,0 0-1,0-1 1,0 1-1,0 0 0,0 0 1,0 0-1,0-1 1,0 1-1,0 0 0,0 0 1,0 0-1,0-1 1,1 1-1,-1 0 0,0 0 1,0 0-1,0 0 1,0 0-1,0-1 1,1 1-1,10-22 320,1 0-1,27-37 1,168-236 527,127-169-710,1326-1869-3557,-1459 2032 3043,-176 259 579,-46 69 744,-25 34-152,-957 1115 2178,828-974-2832,-617 682-807,763-854 659,9-7 0,-2-1 0,-36 28 0,47-44 0,10-16 0,9-11 0,2 0 0,16-26 0,107-180 0,91-136-164,396-605-1308,42 13 433,-623 903 1039,-34 46 0,-9 13 0,-82 107 0,-162 201 0,-128 166-126,-609 830-463,54 47-236,717-1015 542,-38 101-345,222-388 710,-27 70 0,55-106 1440,31-65-338,-16 24-1105,347-543 1628,-22 47-1926,-233 357 157,1690-2639-3734,-1778 2771 3796,-27 41 0,-55 85 0,-139 217 0,-99 164-47,-1423 2355 1526,1665-2725-1523,-54 88 1022,120-214-241,0 0 0,1 0 0,13-24 1,104-217 245,97-194-328,73-143-1310,200-394-659,213-432-151,-649 1299 1465,-54 107 0,-20 40 0,-94 162 0,-96 178-164,-515 986-2332,185-336 4085,493-933-1368,1 0-73,-68 90 1662,111-172-1785,-1-13 940,4-21 152,65-266 204,-28 143-1324,120-567 3,-153 696 0,-6 35 0,-10 53 0,-126 494-255,-34-8-672,103-339 881,-89 295 197,156-513 65,10-43 210,134-469-155,-109 400-352,667-2464-4043,-688 2528 4124,-12 49 0,-7 30 0,-283 1046-845,179-692 124,-188 688 3304,292-1046-2556,-12 36 280,16-50-276,-1 0-1,1-1 1,-1 1 0,0 0 0,0-1 0,1 1 0,-1-1 0,0 1 0,0-1 0,-1 1 0,1-1 0,0 0 0,0 1 0,-1-1 0,1 0 0,0 0-1,-1 0 1,1 0 0,-1 0 0,-2 1 0,3-2 51,0-1-1,0 1 1,0-1-1,0 1 1,0-1-1,0 1 1,0-1-1,1 1 0,-1-1 1,0 0-1,0 1 1,1-1-1,-1 0 1,0 0-1,1 0 1,-1 1-1,1-1 1,-1 0-1,1 0 1,0 0-1,-1 0 1,1 0-1,0 0 1,-1-2-1,2-1 269,10 21-368,5 22 18,-1 1 0,-3 0 0,-1 1 0,-2 0 0,-1 1 0,-3 0 0,1 43 0,-6-83 0,0 0 0,0 0 0,0 0 0,0-1 0,0 1 0,1 0 0,-1 0 0,1 0 0,0 0 0,-1 0 0,1-1 0,0 1 0,0 0 0,0 0 0,0-1 0,1 1 0,-1-1 0,0 1 0,1-1 0,-1 0 0,0 1 0,1-1 0,0 0 0,-1 0 0,1 0 0,0 0 0,0 0 0,2 0 0,6 1 0,-1 0 0,1-1 0,0 0 0,0-1 0,12 0 0,-19 0 0,367-33-5,3-30-485,-288 47 219,22-3 153,337-74 83,-427 85 35,-39 4 0,20 4 0,-111-15 357,-117-33-1,-110-46-103,105 27-300,205 61 47,30 6 0,-1 0 0,1 0 0,0 0 0,0-1 0,0 1 0,-1 0 0,1 0 0,0 0 0,0 0 0,0 0 0,-1 0 0,1 0 0,0 0 0,0 0 0,0 0 0,-1 0 0,1 1 0,0-1 0,0 0 0,0 0 0,0 0 0,-1 0 0,1 0 0,0 0 0,0 0 0,0 0 0,0 0 0,-1 1 0,1-1 0,0 0 0,0 0 0,0 0 0,0 0 0,0 1 0,0-1 0,0 0 0,-1 0 0,1 0 0,0 0 0,0 1 0,0-1 0,0 0 0,0 0 0,0 0 0,0 1 0,0-1 0,0 0 0,0 0 0,0 0 0,0 1 0,0-1 0,0 0 0,0 0 0,0 0 0,0 0 0,1 1 0,-1-1 0,11 17 0,21 17 0,270 243 0,-33-33 0,-256-232 0,-9-9 0,0 1 0,0-1 0,0 1 0,0 0 0,-1 1 0,1-1 0,-1 0 0,4 9 0,-7-13 0,0 0 0,0 0 0,0 1 0,0-1 0,0 0 0,0 0 0,0 0 0,0 1 0,0-1 0,0 0 0,0 0 0,0 1 0,0-1 0,0 0 0,0 0 0,0 0 0,0 1 0,0-1 0,0 0 0,0 0 0,-1 0 0,1 1 0,0-1 0,0 0 0,0 0 0,0 0 0,0 0 0,-1 1 0,1-1 0,0 0 0,0 0 0,0 0 0,-1 0 0,1 0 0,0 0 0,0 0 0,0 0 0,-1 0 0,1 1 0,0-1 0,0 0 0,0 0 0,-1 0 0,1 0 0,0 0 0,0 0 0,-1 0 0,1 0 0,0 0 0,0-1 0,0 1 0,-1 0 0,1 0 0,0 0 0,0 0 0,-1 0 0,-18-4 0,-1-1 0,1-1 0,0-1 0,0 0 0,-23-14 0,-1 1 0,-25-10 0,20 6 0,-2 2 0,0 3 0,-1 2 0,-99-20 0,148 36 0,-1 1 0,1-1 0,-1 1 0,1 0 0,-1 0 0,1 0 0,-1 0 0,1 0 0,-1 0 0,1 1 0,-1-1 0,1 1 0,-1 0 0,1 0 0,-1 0 0,1 0 0,0 0 0,-4 2 0,5 0 0,-1-1 0,1 1 0,0 0 0,0-1 0,0 1 0,0 0 0,0 0 0,1 0 0,-1-1 0,1 1 0,0 0 0,0 0 0,0 0 0,0 0 0,0 0 0,1 0 0,0 4 0,15 73 0,2 0 0,47 122 0,-1-4 0,-62-193 0,-1 0 0,1 0 0,-1 1 0,0-1 0,0 0 0,-1 0 0,0 0 0,0 1 0,0-1 0,-1 10 0,-1-12 0,1-1 0,-1 0 0,1 0 0,-1 0 0,0 0 0,0 0 0,0-1 0,0 1 0,0 0 0,0-1 0,0 0 0,0 1 0,-1-1 0,1 0 0,0 0 0,-1 0 0,1-1 0,-1 1 0,1 0 0,-1-1 0,1 0 0,-1 1 0,0-1 0,-4-1 0,-63 5 0,0-2 0,1-4 0,-124-19 0,65-4 0,-137-44 0,50-5 0,179 58 0,1-1 0,0-1 0,-57-42 0,91 59 0,1 1 0,0 0 0,-1 0 0,1 0 0,0 0 0,-1 0 0,1-1 0,0 1 0,0 0 0,-1 0 0,1-1 0,0 1 0,-1 0 0,1-1 0,0 1 0,0 0 0,0 0 0,-1-1 0,1 1 0,0 0 0,0-1 0,0 1 0,0 0 0,0-1 0,0 1 0,0-1 0,0 1 0,0 0 0,0-1 0,0 1 0,0 0 0,0-1 0,0 1 0,0-1 0,0 1 0,0 0 0,0-1 0,1 0 0,15-5 0,32 2 0,-45 3 0,54 0 0,0 1 0,1 4 0,-1 1 0,0 4 0,-1 1 0,0 3 0,61 24 0,-107-34 0,-1 2 0,1 0 0,-1 0 0,0 0 0,0 1 0,12 11 0,-20-16 0,1 1 0,0-1 0,-1 1 0,1 0 0,-1-1 0,0 1 0,1 0 0,-1 0 0,0 0 0,0 0 0,0 0 0,0 0 0,-1 0 0,1 0 0,0 0 0,-1 1 0,0-1 0,1 0 0,-1 0 0,0 0 0,0 1 0,0-1 0,0 0 0,-1 0 0,1 0 0,-1 1 0,1-1 0,-1 0 0,0 0 0,0 0 0,0 0 0,0 0 0,0 0 0,0 0 0,0 0 0,-1-1 0,1 1 0,-3 2 0,-7 7 0,-2-1 0,1 0 0,-1 0 0,0-1 0,-1-1 0,-22 11 0,-98 35 0,99-41 0,0 0 0,0 1 0,-1-1 0,-1-2 0,-44 8 0,61-19 0,20-7 0,17-7 0,16-6 0,56-23 0,219-82 0,193-56-164,158-38-655,114-20-164,1454-390-1580,-1110 320 1194,-385 104 386,-69 22 0,-86 31 0,-98 37 0,-105 34 0,80 5 404,-421 71 644,-18 3 78,-1 0-1,1 0 1,0 1-1,-1 1 1,1 1 0,27 4-1,-41-5-93,0 0 0,-1 0-1,1 0 1,0 0 0,0 1-1,0-1 1,-1 0 0,1 1-1,0-1 1,0 0 0,-1 1-1,1-1 1,0 1 0,0-1-1,-1 1 1,1-1 0,-1 1 0,1 0-1,-1-1 1,1 1 0,-1 0-1,1-1 1,-1 1 0,1 0-1,-1 0 1,0-1 0,1 1-1,-1 0 1,0 0 0,0 0-1,0 1 1,0 0 52,0 0 1,-1 1-1,0-1 0,1 0 0,-1 0 0,0 0 1,0 0-1,0 0 0,-1 0 0,1-1 0,0 1 1,-2 2-1,-5 5 307,-1-1 0,0 0 1,0 0-1,-12 7 0,-73 33 575,-181 70 0,-198 69-327,-147 43-1285,-617 187-2234,-2066 412 0,3242-818 2671,-238 40-242,256-47 818,42-4-368,1 0 1,-1 0-1,0 1 0,1-1 0,-1 0 1,0 0-1,1 0 0,-1-1 1,0 1-1,0 0 0,1 0 0,-1 0 1,0 0-1,1-1 0,-1 1 0,1 0 1,-1-1-1,0 1 0,1 0 0,-1-1 1,1 1-1,-1-1 0,1 1 1,-1-1-1,1 1 0,-1-1 0,1 1 1,-1-2-1,1 0 14,1 0 1,-1 1-1,0-1 1,1 0-1,0 0 1,-1 1-1,1-1 0,0 0 1,0 1-1,0-1 1,0 1-1,0-1 1,1 1-1,-1-1 1,2 0-1,52-53 400,251-200 275,239-170-734,176-124-682,1557-1049-1344,-1555 1151 404,987-448 1,-1243 694 696,-151 84 418,-267 101 878,79-15 1,-124 30-289,0 0 1,0 1-1,0-1 1,1 1 0,-1 0-1,0 1 1,0-1-1,4 1 1,-7 0-43,-1-1-1,1 0 1,-1 0 0,1 1 0,-1-1-1,1 0 1,-1 1 0,1-1-1,-1 0 1,0 1 0,1-1-1,-1 1 1,0-1 0,1 1 0,-1-1-1,0 1 1,1-1 0,-1 1-1,0-1 1,0 1 0,0-1 0,1 1-1,-1-1 1,0 1 0,0 0-1,0-1 1,0 1 0,0-1-1,0 1 1,0-1 0,0 1 0,0 0-1,-1-1 1,1 1 0,0-1-1,0 1 1,0-1 0,-1 1-1,1-1 1,0 1 0,-1 0 0,-3 6 69,0 0 1,-1 0 0,0 0 0,0 0 0,-6 6 0,-74 71 410,-254 224 491,-207 173 0,-143 129-120,-1011 876-1640,-43-63-1995,1297-1086 1789,121-104 328,-9-7 2221,278-194 438,74-45-1073,120-99 1035,89-95-983,171-181-98,130-149-459,348-381-434,263-270 118,38 36-3010,-1074 1057 2422,-67 66 387,-60 57 267,-379 377 1627,-18 32-968,-1115 1148-454,-56-34-1957,1323-1308 1255,258-233 321,-14 11 0,65-66 0,419-470 38,-425 476-26,418-479 187,1397-1738-2296,-1566 1893 1428,-219 281 518,167-222 86,-229 301 66,32-49 261,-34 52-257,0 0-1,0 0 1,0 0 0,1 0 0,-1 0-1,0 0 1,0 0 0,0 0-1,0-1 1,0 1 0,1 0 0,-1 0-1,0 0 1,0 0 0,0 0 0,0-1-1,0 1 1,0 0 0,0 0 0,0 0-1,1-1 1,-1 1 0,0 0-1,0 0 1,0 0 0,0-1 0,0 1-1,0 0 1,0 0 0,0 0 0,0-1-1,0 1 1,0 0 0,0 0 0,-1 0-1,1 0 1,0-1 0,0 1-1,0 0 1,0 0 0,0 0 0,0 0-1,0-1 1,0 1 0,-1 0 0,1 0-1,0 0 1,0 0 0,0 0-1,0-1 1,0 1 0,-1 0 0,1 0-1,0 0 1,0 0 0,0 0 0,-1 0-1,1 0 1,0 0 0,0 0 0,0 0-1,-1 0 1,1 0 0,-30 20 412,-286 259 1112,164-138-1199,-317 291 56,304-279-305,-2427 2285-3002,2244-2092 2021,104-96 310,92-89 356,126-133 201,-1 1 94,22-24 18,6-6 32,79-89 620,201-225 252,178-194-118,125-133-519,-449 494-296,1057-1153-1043,27 18-561,-692 759 653,-74 101-83,-88 105 88,-99 103 589,-98 95 1049,-160 114-602,1 0 1,0 1-1,0 0 1,0 1-1,1 0 0,15-5 1,-25 9-133,0 0 1,1 0 0,-1 0-1,0 0 1,0 0 0,1 0-1,-1 0 1,0 0-1,1 0 1,-1 0 0,0 0-1,0 1 1,1-1 0,-1 0-1,0 0 1,0 0-1,0 0 1,1 0 0,-1 1-1,0-1 1,0 0-1,0 0 1,1 1 0,-1-1-1,0 0 1,0 0 0,0 0-1,0 1 1,0-1-1,0 0 1,1 1 0,-1-1-1,0 0 1,0 0 0,0 1-1,0-1 1,0 0-1,0 0 1,0 1 0,0-1-1,0 0 1,0 1 0,0-1-1,-1 0 1,1 0-1,0 1 1,0-1 0,0 0-1,0 0 1,0 1 0,0-1-1,-1 0 1,1 0-1,0 0 1,0 1 0,-1-1-1,-26 44 484,-153 179 491,-171 208 0,-150 190-53,-1003 1218-1487,-92-66-2098,1075-1249 1672,91-104 0,97-97 276,96-85 991,213-213-244,-44 43 487,-80 106 1,141-164-311,0 0 0,0 0 0,1 1 0,-7 17 0,12-27-140,0 1 0,0 0 0,1-1 0,-1 1 0,1 0-1,0 0 1,-1-1 0,1 1 0,0 0 0,0 0 0,0 0 0,0 0 0,1-1 0,-1 1 0,0 0 0,1 0 0,-1-1 0,1 1 0,0 0 0,-1-1 0,1 1 0,0 0 0,0-1 0,0 1 0,0-1 0,0 1 0,0-1-1,1 0 1,-1 0 0,0 1 0,1-1 0,-1 0 0,1 0 0,-1 0 0,1 0 0,1 0 0,19 13 1282,-21-12-1185,1-1 0,0 1 0,0-1 0,0 0 0,0 0 0,0 1 0,0-1 0,0-1 0,1 1 1,-1 0-1,0 0 0,5 0 0,-4-2-93,0 1-1,0-1 1,1 0 0,-1 0 0,0 0 0,0 0 0,0-1-1,0 1 1,-1-1 0,1 0 0,0 0 0,-1 0 0,1 0-1,-1 0 1,3-3 0,245-254 1398,-97 92-992,241-243 168,1075-1062-3493,-1216 1235 2794,-247 232 44,14-14 0,-35 28 0,-19 12 0,-694 373 509,-32-37 211,281-142-1457,70-37-246,89-43 20,-55 15 79,255-104 1048,157-40 2940,8-1-2440,75 18-38,-1 4 0,-1 6-1,-2 5 1,174 83 0,-273-109-626,-16-12 0,-1 0 0,0 1 0,0-1 0,0 0 0,0 0 0,0 1 0,0-1 0,0 0 0,0 0 0,0 0 0,0 1 0,1-1 0,-1 0 0,0 0 0,0 1 0,-1-1 0,1 0 0,0 0 0,0 1 0,0-1 0,0 0 0,0 0 0,0 1 0,0-1 0,0 0 0,0 0 0,0 0 0,-1 1 0,1-1 0,0 0 0,0 0 0,0 0 0,0 1 0,-1-1 0,1 0 0,0 0 0,0 0 0,0 0 0,-1 0 0,-43 11 0,-299 24 7,80-11-178,-841 152-1177,1075-169 1348,-15 2 0,0 1 0,1 3 0,1 1 0,0 3 0,-54 28 0,92-42 46,0-1-1,0 1 1,0 0 0,0 0 0,0 0 0,1 0 0,0 1-1,-1-1 1,1 1 0,0 0 0,1 0 0,-1 0 0,1 0-1,0 1 1,0-1 0,0 1 0,0-1 0,1 1 0,0-1-1,0 1 1,0 0 0,0 0 0,1 0 0,0 0 0,0-1-1,0 1 1,1 0 0,-1 0 0,1 0 0,1-1 0,-1 1-1,3 7 1,-3-10-46,0-1 0,-1 1 0,1-1 0,0 1 0,0-1 0,0 1 0,0-1 0,0 1 0,0-1 0,0 0 0,0 0 0,1 0 0,-1 1 0,1-1 0,-1-1 0,0 1 0,1 0 0,-1 0 0,1 0 0,2 0 0,42 6 0,-42-7 0,274 10 7,19 1-152,195 44-528,-367-33 665,231 72 0,-350-92 8,34 12 0,50 24 0,-80-33 0,0 1 0,0 0 0,-1 0 0,1 1 0,-2 0 0,1 1 0,-1 0 0,0 0 0,10 14 0,-15-17 14,-1 0 0,0 0 0,1 1 0,-2-1 0,1 0-1,-1 1 1,0-1 0,0 0 0,0 1 0,-1 0 0,1-1-1,-1 1 1,-1-1 0,1 1 0,-2 5 0,0-2 53,0 0 0,0 0 1,-1 0-1,0-1 0,-1 1 0,0-1 1,0 0-1,-8 11 0,9-15-67,-1-1 0,1 0 0,-1 0 0,0 0 0,0 0 0,0 0 0,-1-1 0,1 0 0,-1 0 0,1 0 0,-1 0 0,0-1 0,1 0 0,-1 0 0,0 0 0,0 0 0,-6-1 0,-29 5 2,-1-3-1,1-1 1,-74-7-1,-123-33-72,175 28 1,-955-232-606,998 238 676,-7-3 0,-1 0 0,-32-15 0,58 22-1,-1 1 0,1-1 0,-1 0 0,1 0 0,0 1-1,0-1 1,-1 0 0,1 0 0,0 0 0,0 0 0,0 0 0,0-1 0,0 1-1,-1-2 1,2 2 1,0 1-1,0-1 1,0 1-1,0-1 1,0 1-1,0-1 0,0 1 1,0 0-1,0-1 1,0 1-1,1-1 1,-1 1-1,0-1 0,0 1 1,0-1-1,1 1 1,-1 0-1,0-1 1,1 1-1,-1 0 1,0-1-1,1 1 0,-1 0 1,0-1-1,1 1 1,-1 0-1,1-1 1,-1 1-1,1 0 0,6-3 30,1 0-1,-1 0 0,1 1 0,-1 0 0,10-1 0,316-28 651,-301 29-682,1605-14-2618,-1565 23 2621,-72-7 0,-59-10 0,-1686-375-457,1210 225-1,28-42 1,474 186 446,15 9 36,0-1 0,0-2 0,1 1 0,0-2 0,0 0-1,-26-25 1,42 36 39,1-1-1,-1 0 1,0 0-1,0 1 1,1-1 0,-1 0-1,1 0 1,-1 0-1,1 0 1,-1 0-1,1 0 1,-1 0-1,1 0 1,0 0-1,-1 0 1,1 0-1,0 0 1,0 0-1,0 0 1,0 0-1,0-1 1,1 1 13,-1-1 0,1 1 0,0 0 0,0 0 0,0 0 1,-1 0-1,1 0 0,0 0 0,1 0 0,-1 1 0,0-1 0,0 0 0,0 0 0,0 1 0,1-1 0,-1 1 0,2-1 1,23-10 167,0 1 1,1 2 0,53-10 0,7 0-195,310-62-41,186-28-174,4836-630-6553,-4810 678 5734,-118 13 0,-114 13 0,-363 33 929,429-28-1530,-420 29 1619,-3-1 285,1 0 1,0 2 0,0 0-1,40 9 1,-60-10-273,0 0 0,0 0 0,0 1 0,0-1 0,0 0 0,0 0-1,0 0 1,-1 1 0,1-1 0,0 0 0,0 1 0,0-1 0,0 1 0,0-1 0,-1 1-1,1 0 1,0-1 0,-1 1 0,1 0 0,0-1 0,-1 1 0,1 0 0,-1 0 0,1 0 0,-1-1-1,1 1 1,-1 0 0,0 0 0,1 0 0,-1 0 0,0 0 0,0 0 0,1 0 0,-1 0-1,0 0 1,0 0 0,0 0 0,0 0 0,-1-1 0,1 1 0,0 0 0,0 0 0,0 0 0,-1 0-1,1 0 1,-1 0 0,1 0 0,0 0 0,-1-1 0,1 1 0,-1 0 0,0 0 0,1-1-1,-1 1 1,0 0 0,1-1 0,-1 1 0,0 0 0,-1 0 0,-5 5 292,0 1 0,-1-1 1,0 0-1,-1 0 0,-9 4 0,-88 36 643,-171 49 0,-195 44-327,-148 15-1312,-979 160-1558,-11-71-487,1205-190 1718,-262 12 0,638-63 1310,22-1-178,0 0 0,0 0 0,0-1 0,0 1 0,0-2 0,-1 1 0,1-1 0,0 0 0,0 0 0,-12-5 0,21 0 343,21-4-1,120-27 492,195-27 0,193-15-283,565-44-1899,1158 21 0,-1759 111 216,-91 10 0,-174-2 263,273 57-1,-479-69 837,-6-2 125,0 0 0,-1 1 0,1 1 0,-1 1 0,0 1 0,20 9-1,-37-16-219,1 1 0,-1-1 0,1 0 0,-1 0-1,1 0 1,-1 1 0,1-1 0,0 0-1,-1 1 1,1-1 0,-1 0 0,0 1-1,1-1 1,-1 1 0,1-1 0,-1 0-1,0 1 1,1-1 0,-1 1 0,0-1-1,1 1 1,-1 0 0,0-1 0,0 1-1,0-1 1,1 1 0,-1-1 0,0 1-1,0 0 1,0-1 0,0 1 0,0-1-1,0 1 1,0 0 0,0-1 0,0 1-1,-1-1 1,1 1 0,0 0 0,0-1-1,0 1 1,-1-1 0,1 1 0,0-1-1,-1 1 1,1-1 0,0 1 0,-1-1-1,1 1 1,-1-1 0,1 0 0,-1 1-1,1-1 1,-1 0 0,1 1 0,-1-1-1,1 0 1,-1 0 0,1 1 0,-1-1-1,1 0 1,-2 0 0,-57 18 638,-416 52 969,354-57-1457,-426 44-17,-2175 155-3635,2130-171 2135,158-12 980,393-26 577,10-1 585,-57-2 0,99-3-403,0 1 0,0 1 0,1 0 0,13 0 1,528 41 1288,-523-37-1656,1368 198-358,7 73 459,-1116-209 381,-253-54-508,-36-11 0,0 0 0,0 0 0,0 0 0,-1 0 0,1 0 0,0 0 0,0 0 0,0 0 0,0 0 0,0 1 0,0-1 0,0 0 0,-1 0 0,1 0 0,0 0 0,0 0 0,0 0 0,0 0 0,0 0 0,0 0 0,0 1 0,0-1 0,0 0 0,0 0 0,0 0 0,0 0 0,0 0 0,-1 0 0,1 1 0,0-1 0,0 0 0,0 0 0,0 0 0,0 0 0,0 0 0,0 1 0,0-1 0,1 0 0,-1 0 0,0 0 0,0 0 0,0 0 0,0 0 0,0 1 0,0-1 0,0 0 0,0 0 0,0 0 0,-91-5 0,-190-28 0,-199-32-110,-2324-316-1392,2620 357 1048,-378-64 102,529 77 415,37 5 255,19 1 284,179-12 1364,1330-2-671,-1178 21-1111,-242-5-184,-495-72 0,-1538-429-2500,1591 382 2520,261 87-20,67 34-2,1 1 0,-1-1 1,1 0-1,0 1 0,-1-1 1,1 0-1,0 0 0,0 0 0,0 0 1,0 0-1,-1 0 0,1 0 1,1-1-1,-1 1 0,0 0 0,0 0 1,0-1-1,1 1 0,-1-1 1,1 1-1,-1-1 0,1 1 1,-1-2-1,2 0 15,1 1 1,-1-1 0,1 0-1,0 1 1,0 0 0,0-1-1,0 1 1,0 0 0,0 0-1,0 0 1,1 0 0,-1 1-1,1-1 1,5-2 0,36-21 395,59-25 1,227-83 517,161-37-494,6 28-1818,1002-151 0,561 132-2454,-1213 127 1651,-11-35 4127,-742 58-956,-84 9-799,25 1 577,-45 9-297,-37 10 93,-215 73 426,-211 69-328,-157 42-1273,-478 136-739,29-10-191,22 24-275,615-185 840,103-23 70,-43 45 1261,339-163 298,38-23-378,11-6-29,101-59 574,236-148 170,207-133-166,129-87-660,1250-847-1660,299-189-1434,-1732 1158 1954,-109 70 76,65-43 1288,-323 198 2568,-152 101-2541,0 1 0,1 1 1,-32 39-1,3-3-75,-236 269 650,-163 194-216,-122 141-812,-492 605-757,55 50-1397,730-908 1216,92-112 87,186-294 891,-54 88-265,-60 134-1,96-164 435,19-59-152,0 1 1,0-1-1,-1 0 1,1 1-1,0-1 0,0 0 1,0 1-1,0-1 1,0 0-1,0 1 1,0-1-1,0 1 0,0-1 1,0 0-1,0 1 1,0-1-1,0 0 0,0 1 1,0-1-1,0 1 1,0-1-1,0 0 0,0 1 1,1-1-1,-1 0 1,0 1-1,0-1 1,0 0-1,1 0 0,-1 1 1,0-1-1,0 0 1,1 0-1,-1 1 0,0-1 1,1 0-1,-1 0 1,0 0-1,1 1 0,-1-1 1,0 0-1,1 0 1,-1 0-1,0 0 1,1 0-1,-1 0 0,0 0 1,1 0-1,-1 0 1,0 0-1,1 0 0,-1 0 1,1 0-1,-1 0 1,0 0-1,1 0 0,-1 0 1,0 0-1,1 0 1,-1-1-1,0 1 1,1 0-1,-1 0 0,0 0 1,1-1-1,10-7 185,0 0-1,-1-1 1,0 0 0,16-21-1,176-198 765,169-191-101,132-143-208,335-363-1008,791-887-3083,-1372 1516 2590,-7 3 531,-238 282 1167,-21 29-458,-51 75 159,59-92-538,-209 319 847,-129 184-425,-1477 1919-1684,1447-1978 751,79-98-182,255-305 624,-273 337-210,275-337 264,17-24 241,2 1 0,0 0 1,-14 33 478,28-52-704,21-20 478,240-259 979,-84 87-974,273-288 407,404-418-297,464-500-1614,-877 903 25,-89 68 0,-91 83 47,26-80 174,-233 326 924,-42 70 306,-12 28-458,0 0-1,0 0 0,-1 0 0,1 0 0,0 0 0,0-1 0,0 1 0,0 0 0,0 0 0,0 0 0,-1 0 0,1 0 0,0 0 0,0 0 1,0 0-1,0 0 0,0 0 0,0 0 0,0 0 0,0 0 0,0 0 0,-1 0 0,1-1 0,0 1 0,0 0 0,0 0 0,0 0 1,0 0-1,0 0 0,0 0 0,0 0 0,0 0 0,0-1 0,0 1 0,0 0 0,0 0 0,0 0 0,0 0 0,0 0 0,0 0 0,0-1 1,0 1-1,0 0 0,0 0 0,0 0 0,0 0 0,0 0 0,0 0 0,0 0 0,0-1 0,0 1 0,0 0 0,-49 69 844,-117 202 130,-115 197-70,-1594 2539 186,1685-2705-987,146-229 56,278-339 4583,-51 58-3604,200-214-1003,-364 408-144,-18 15 0,-1-1 0,1 1 0,-1 0 0,0 0 0,1 0 0,-1-1 0,0 1 0,0 0 0,0 0 0,1 0 0,-1 0 0,0 0 0,0 0 0,0-1 0,0 1 0,-1 0 0,1 0 0,0 0 0,0 0 0,0 0 0,-1-1 0,1 1 0,0 0 0,-1 0 0,0 0 0,-97 313 0,34-126 0,10-29 0,53-137 0,1-22 0,1 1 0,-1-1 0,0 1 0,1-1 0,-1 0 0,1 1 0,-1-1 0,0 0 0,1 0 0,-1 1 0,1-1 0,-1 0 0,1 0 0,-1 0 0,1 1 0,-1-1 0,1 0 0,-1 0 0,1 0 0,-1 0 0,1 0 0,-1 0 0,1 0 0,-1 0 0,1 0 0,0 0 0,6-2 0,1-1 0,-1 1 0,0-1 0,13-7 0,72-43 0,130-101 0,-209 145 0,297-223-164,175-146-926,141-108-297,12 32-49,-631 450 1415,66-45-78,131-65-1,-202 112 100,3 0 0,1-1 0,-1 1 0,0 0 0,1 0 0,-1 1 0,12-2 0,-17 3 0,1 0 0,0 0 0,-1 0 0,1 0 0,0 0 0,-1 0 0,1 1 0,-1-1 0,1 0 0,0 0 0,-1 1 0,1-1 0,-1 0 0,1 1 0,-1-1 0,1 0 0,-1 1 0,1-1 0,-1 1 0,1-1 0,-1 1 0,0-1 0,1 1 0,-1-1 0,0 1 0,1 0 0,0 1 0,-1 0 0,0 1 0,1-1 0,-1 0 0,0 0 0,0 1 0,0-1 0,-1 0 0,1 0 0,0 1 0,-2 3 0,-13 36 0,-25 48 0,-87 183 0,-904 1817 647,855-1799-568,174-287 200,0 0 1,0 0 0,0 1-1,1-1 1,0 1-1,0 0 1,0-1 0,1 1-1,-1 0 1,1-1 0,1 10-1,-2 9-63,15-90-216,26-79 0,-18 73 0,254-836 0,-272 885 0,-4 24 0,-1 0 0,1 0 0,0 0 0,0 0 0,0 0 0,-1 0 0,1 0 0,0 0 0,0 0 0,0 0 0,-1 0 0,1-1 0,0 1 0,0 0 0,-1 0 0,1 1 0,0-1 0,0 0 0,0 0 0,-1 0 0,1 0 0,0 0 0,0 0 0,0 0 0,-1 0 0,1 0 0,0 0 0,0 0 0,0 1 0,-1-1 0,1 0 0,0 0 0,0 0 0,0 0 0,0 1 0,0-1 0,0 0 0,-1 0 0,1 0 0,0 1 0,0-1 0,0 0 0,0 0 0,0 0 0,0 1 0,-30 42 0,24-33 0,-114 171 0,-215 252 0,305-400 0,-1-1 0,-2-2 0,-1-1 0,-1-2 0,-69 40 0,71-50 0,0-1 0,-1-2 0,0-1 0,-2-2 0,1-2 0,-1-1 0,-57 5 0,3-8-41,-1-5 0,0-4 0,-122-20 0,-540-120-1527,1-50 1249,-103-73-359,838 261 678,-2 0 0,2-1 0,-1-1 0,1 0 0,-20-14 0,36 22 18,0-1 0,0 1 0,0-1 1,0 0-1,0 1 0,0-1 0,0 0 0,1 0 0,-1 1 0,0-1 0,0 0 0,0 0 0,1 0 0,-1 0 1,1 0-1,-1 0 0,1 0 0,-1-1 0,1 1 0,-1 0 0,1 0 0,0 0 0,0 0 0,-1 0 0,1-1 1,0 1-1,0 0 0,0 0 0,1 0 0,-1-1 0,0 1 0,0 0 0,1 0 0,-1 0 0,0 0 0,1 0 1,-1-1-1,1 1 0,0 0 0,-1 0 0,1 0 0,1-1 0,7-6 187,0 0 0,0 0 1,0 1-1,18-10 0,175-95-35,174-59-332,-2 24-676,5 16 1,419-86-1,-492 154 634,2 13 1,3 14-1,393 4 1,-276 55-110,-336-10 208,-1 3 1,132 41 0,-221-56 104,44 13 0,51 25 0,-85-34 0,-1 1 0,-1 0 0,1 0 0,-1 2 0,0-1 0,-1 1 0,0 0 0,0 1 0,12 16 0,-20-24 0,1 1 0,-1-1 0,0 1 0,0-1 0,0 1 0,0 0 0,-1 0 0,1-1 0,0 1 0,-1 0 0,1 0 0,-1 0 0,0 0 0,1 0 0,-1 0 0,0-1 0,0 1 0,0 0 0,-1 3 0,0-2 0,-1 0 0,0 0 0,0-1 0,0 1 0,0-1 0,0 1 0,0-1 0,-1 0 0,1 0 0,-1 0 0,0 0 0,1 0 0,-1-1 0,0 1 0,-4 1 0,-29 13 0,-1-2 0,-59 16 0,-290 59-10,-215 20-30,-2773 312-3486,3041-394 2853,299-25 634,-251 13 94,654-1 1515,-283-10-1338,397 27 751,2051 252 378,-2131-214-803,-364-62-558,-31-6 0,1 0 0,-1 1 0,1 0 0,-1 0 0,0 1 0,0 0 0,14 8 0,-19-8 0,-10-1 0,-11-1 176,0-2-1,0 0 1,-32-6 0,19 2 104,-472-84 2620,69 11-2384,579 105-516,-2 7 0,181 67 0,-266-75 0,-51-20 0,-9-2 0,-40-8 0,-657-161-73,595 137-18,-515-152-1295,17-42 796,552 200 590,1-1 0,-70-46 0,119 69 0,-6-4 0,0 0 0,1 0 0,0 0 0,0-1 0,0 0 0,-6-7 0,10 11 0,1-1 0,-1 1 0,0 0 0,1-1 0,-1 1 0,1-1 0,0 1 0,-1-1 0,1 1 0,0 0 0,0-1 0,0 1 0,0-1 0,0 1 0,0-1 0,0 1 0,0-1 0,1 1 0,-1-1 0,1 1 0,-1-1 0,1 1 0,-1 0 0,1-1 0,0 1 0,0 0 0,0-1 0,-1 1 0,1 0 0,0 0 0,1 0 0,-1 0 0,0 0 0,0 0 0,2-1 0,20-15 154,0 0 1,2 2-1,0 1 0,1 0 0,34-11 1,-50 20-98,128-51-29,2 7-1,2 6 1,1 5 0,259-31-1,-212 51-287,1 8 0,0 8 0,240 29 0,-304-11 260,156 38 0,-230-40 0,-2 2 0,0 3 0,-1 1 0,-1 3 0,72 45 0,-112-63 106,0 2-1,0-1 0,-1 1 1,1 0-1,-2 1 0,1-1 0,10 16 1,-16-21-67,-1 1 0,0 0 0,1 0 1,-1 0-1,0-1 0,0 1 0,-1 0 1,1 1-1,-1-1 0,0 0 0,1 0 1,-1 0-1,0 0 0,-1 0 0,1 0 1,-1 0-1,1 0 0,-1 0 0,0 0 1,0 0-1,0 0 0,0 0 0,-1-1 1,1 1-1,-1 0 0,0-1 0,0 1 1,0-1-1,0 0 0,-3 3 0,-17 18-39,-2-1 0,0-2 0,-1 0 0,-2-2 0,0 0 0,-31 14 0,54-30 0,0 0 0,1 0 0,-1 0 0,0-1 0,0 1 0,0-1 0,0 0 0,0 0 0,0-1 0,0 1 0,0-1 0,-1 0 0,1 0 0,0 0 0,-7-2 0,7 0 0,1 0 0,0 0 0,-1 0 0,1 0 0,0 0 0,0-1 0,0 1 0,1-1 0,-1 0 0,1 0 0,-1 0 0,1 0 0,0 0 0,0-1 0,0 1 0,-1-7 0,1 6 0,0 0 0,-1 1 0,1-1 0,-1 0 0,0 1 0,1-1 0,-2 1 0,1 0 0,0 0 0,0 0 0,-1 0 0,0 1 0,0-1 0,1 1 0,-1 0 0,-1 0 0,1 1 0,0-1 0,0 1 0,-7-2 0,-4 1 0,-1 1 0,0 0 0,0 1 0,-23 4 0,-82 15 0,118-18 0,1 0 0,0 0 0,0-1 0,0 1 0,0 0 0,0 1 0,1-1 0,-1 0 0,0 1 0,0-1 0,1 1 0,-1-1 0,1 1 0,-1 0 0,1-1 0,0 1 0,0 0 0,0 0 0,0 0 0,-1 3 0,-2-1 0,3-25 0,1 20 0,-45-446 0,19 252 0,79 352 0,10 32 0,43 164 0,-103-327 0,-2-6 0,1-37 0,4-136 0,3-190 0,-9 341 0,1-8 0,-1 1 0,-1 0 0,0 0 0,0 0 0,-1-1 0,-3-12 0,5 22 0,0-1 0,0 1 0,0-1 0,0 1 0,-1 0 0,1-1 0,0 1 0,0 0 0,0-1 0,0 1 0,0 0 0,0-1 0,-1 1 0,1 0 0,0-1 0,0 1 0,0 0 0,-1-1 0,1 1 0,0 0 0,0 0 0,-1-1 0,1 1 0,0 0 0,-1 0 0,1 0 0,0-1 0,-1 1 0,1 0 0,0 0 0,-1 0 0,1 0 0,0 0 0,-1 0 0,1 0 0,-1 0 0,1 0 0,0 0 0,-1 0 0,1 0 0,0 0 0,-1 0 0,1 0 0,0 0 0,-1 0 0,-11 24 0,-19 90 0,-23 170 0,27-129 0,-6 20 0,-86 548 0,114-656 0,2 0 0,9 102 0,-6-169 0,0 1 0,0-1 0,0 0 0,0 1 0,0-1 0,0 1 0,0-1 0,0 1 0,0-1 0,0 1 0,0-1 0,0 0 0,0 1 0,0-1 0,0 1 0,1-1 0,-1 0 0,0 1 0,0-1 0,1 0 0,-1 1 0,0-1 0,0 0 0,1 1 0,-1-1 0,0 0 0,1 1 0,-1-1 0,1 0 0,-1 0 0,0 0 0,1 1 0,-1-1 0,0 0 0,1 0 0,1-1 0,0 0 0,0 1 0,-1-2 0,1 1 0,-1 0 0,1 0 0,-1 0 0,1-1 0,-1 1 0,0 0 0,1-1 0,0-2 0,28-38 0,-3 0 0,39-80 0,-40 71 0,405-922-809,-415 931 809,12-56 0,-26 82 0,-6 15 0,-19 34 0,-99 168 4,-196 314 26,-45-23-9,362-491-21,-33 41 0,-3-1 0,-79 69 0,115-110 9,0 1 0,0 0 0,1 0 0,-1-1 0,0 1 0,0-1 0,0 1 0,0-1-1,0 1 1,0-1 0,0 1 0,0-1 0,0 0 0,0 0 0,0 1 0,0-1 0,0 0 0,0 0 0,-1 0 0,1 0 0,0 0-1,0-1 1,0 1 0,0 0 0,0 0 0,0-1 0,0 1 0,0-1 0,0 1 0,0-1 0,0 1 0,0-1 0,0 1-1,1-1 1,-1 0 0,0 1 0,0-1 0,0-1 0,-4-5 71,1 0 0,0 0 0,0 0 0,-5-14 0,6 15-74,-33-90-6,4-1 0,-23-126 0,-30-202-164,-72-891-1954,94-12-515,58 993 1650,8-53-924,1 309 1485,0 53 974,-3 42 592,-2 17-738,-2-1 0,0 0 0,-16 56-1,2-9-62,-73 299 640,-588 2035-1374,549-1998 236,81-268 124,102-288 31,73-152 0,80-164-34,402-819-195,-45 97-1666,-526 1094 1895,-35 69 0,-13 21 0,-28 38 0,-849 1128 943,28-31 681,837-1117-1573,21-23-47,1 0 0,0 0 1,0 0-1,0 0 0,0 0 1,0 0-1,0 0 0,0 0 1,0 0-1,0 0 0,-1 0 1,1 0-1,0 0 0,0 0 1,0 0-1,0 0 0,0 0 1,0 0-1,0 0 0,0 0 1,0 0-1,-1 0 0,1 0 1,0 0-1,0 0 0,0 0 1,0 0-1,0 0 0,0 0 1,0 0-1,0 0 0,0 0 1,0 0-1,0-1 0,-1 1 1,1 0-1,0 0 0,0 0 1,0 0-1,0 0 0,0 0 1,0 0-1,0 0 1,0 0-1,0 0 0,0 0 1,0-1-1,0 1 0,0 0 1,0 0-1,0 0 0,0 0 1,0 0-1,0 0 0,0 0 1,0 0-1,0-1 0,0 1 1,0 0-1,0 0 0,0 0 1,0 0-1,0 0 0,0 0 1,0 0-1,0 0 0,1 0 1,-1 0-1,0-1 0,8-19 625,128-236 1307,23-40-1238,440-801-2092,40 4-1104,-458 810 2348,-163 254 150,-14 22 0,1 0 0,-1 0 0,2 0 0,-1 0 0,1 1 0,10-10 0,-14 17 21,-6 10 122,-46 75 676,-110 174 164,-116 180-327,-79 127-1163,-838 1321-3168,922-1476 2780,248-380 884,4-2 7,-41 45 1,51-68 142,8-14 88,11-23 390,173-354 2488,-6 16-670,-155 302-2310,-22 65-125,1 1 0,-1-1 0,0 0 0,0 1 0,1-1 0,-1 1 0,0-1 0,0 0 0,0 1 0,0-1 0,0 0 0,0 1 0,0-1 0,0 0 0,0 1 0,0-1 0,0 0 0,0 1 0,0-1 0,0 0 0,-1 1 0,1-1 0,0 1 0,0-1 0,-1 0 0,1 1 0,0-1 0,-1 1 0,1-1 0,-1 1 0,1-1 0,-1 1 0,1 0 0,-1-1 0,1 1 0,-1-1 0,1 1 0,-1 0 0,0-1 0,1 1 0,-1 0 0,1 0 0,-1 0 0,0-1 0,1 1 0,-1 0 0,0 0 0,1 0 0,-1 0 0,0 0 0,-10 3 0,0 1 0,0 0 0,1 1 0,0 0 0,0 0 0,-14 11 0,-181 120 0,-125 89-164,-30 22-565,-1129 736-3180,1168-806 3492,309-172 417,2 1 0,0-1 0,-1 0 0,0-1 0,0-1 0,0 0 0,-1 0 0,1-1 0,-15 1 0,25-3 25,0 0 0,0 0 0,0 0 0,0 0 0,0 0 0,0-1 0,0 1 0,0 0 0,0-1 0,0 1 0,1-1 0,-1 1 0,0-1 0,0 1 0,0-1 0,0 0 0,1 1 0,-1-1 0,0 0 0,0 1 0,1-1 0,-1 0 0,1 0 0,-1 0 0,1 0 0,-1 0 0,1 0 0,-1 0 0,1 0 0,0 0 0,0 0 0,-1 0 0,1 0 0,0 0 0,0 0 0,0 0 0,0 0 0,0 0 0,0 0 0,1-1 0,10-47 1627,-8 40-1380,7-25-110,2 0 0,1 0 1,1 1-1,2 1 0,2 1 0,0 0 0,2 1 0,1 1 0,2 1 1,1 1-1,1 1 0,0 2 0,52-38 0,-76 61-162,0 1 0,0 0 0,0-1 0,0 1 0,0-1 0,0 0 0,0 1 0,0-1 0,-1 0 0,1 0 0,0 1 0,0-1 0,0 0 0,-1 0 0,1 0 0,-1 0 0,1 0 0,-1 0 0,1 0 0,-1 0 0,1 0 0,-1 0 0,0 0 0,0 0 0,1 0 0,-1-1 0,0-1 0,-2 1 0,0 0 0,0 1 0,-1-1 0,1 0 0,0 1 0,-1-1 0,1 1 0,-1-1 0,0 1 0,1 0 0,-4 0 0,-74-30 0,-2 4 0,-160-31 0,196 54 0,37 4 0,0-1 0,0 0 0,0 0 0,0 0 0,0-1 0,-10-4 0,19 6 0,0 0 0,0 0 0,-1 0 0,1 0 0,0 0 0,0 0 0,-1 0 0,1 0 0,0 0 0,-1 0 0,1 0 0,0 0 0,0 0 0,-1 0 0,1 0 0,0 0 0,0-1 0,-1 1 0,1 0 0,0 0 0,0 0 0,0 0 0,-1 0 0,1-1 0,0 1 0,0 0 0,0 0 0,-1 0 0,1-1 0,0 1 0,0 0 0,0 0 0,0-1 0,0 1 0,0 0 0,-1 0 0,1-1 0,0 1 0,0 0 0,0 0 0,0-1 0,0 1 0,0 0 0,0 0 0,0-1 0,0 1 0,0 0 0,0-1 0,0 1 0,1 0 0,-1 0 0,0-1 0,0 1 0,0 0 0,0 0 0,0-1 0,0 1 0,1 0 0,-1 0 0,0 0 0,0-1 0,0 1 0,1 0 0,-1 0 0,0 0 0,0 0 0,1-1 0,28-5 0,178-1 0,-128 7 0,250 1-164,139 4-391,378 1-1259,1-38 742,-833 31 1072,210-23 0,-217 23-3,23-7-34,-29 8 38,-1 0 0,0-1 0,0 1 0,0 0 1,0 0-1,0 0 0,1-1 0,-1 1 0,0 0 0,0 0 1,0 0-1,0-1 0,0 1 0,0 0 0,0 0 0,0 0 1,0-1-1,0 1 0,0 0 0,0 0 0,0-1 0,0 1 1,0 0-1,0 0 0,0 0 0,0-1 0,0 1 0,0 0 1,0 0-1,0-1 0,0 1 0,0 0 0,0 0 0,-1 0 1,1 0-1,0-1 0,0 1 0,0 0 0,0 0 0,-1-1 1,-19-11 154,-48-17 585,-141-40 1,121 43-488,-1565-359-1615,1168 322 517,404 57 694,0 4 1,0 4-1,-150 22 0,193-16 536,0 2-1,1 1 0,0 2 0,-63 33 0,-122 89 2078,174-104-2344,46-29-119,-4 2 0,-1 1 0,1-1 0,-1 0 0,0-1 0,0 0 0,-1 0 0,-12 3 0,21-6 0,-1 0 0,0 0 0,0-1 0,0 1 0,0 0 0,0 0 0,0 0 0,0 0 0,0-1 0,0 1 0,0 0 0,0 0 0,0 0 0,0 0 0,0-1 0,0 1 0,0 0 0,0 0 0,0 0 0,0 0 0,0-1 0,0 1 0,0 0 0,0 0 0,0 0 0,0 0 0,0-1 0,-1 1 0,1 0 0,0 0 0,0 0 0,0 0 0,0 0 0,0 0 0,0-1 0,-1 1 0,1 0 0,0 0 0,0 0 0,0 0 0,0 0 0,0 0 0,-1 0 0,1 0 0,0 0 0,0 0 0,0 0 0,0 0 0,-1 0 0,1 0 0,0 0 0,0 0 0,0 0 0,-1 0 0,1 0 0,0 0 0,0 0 0,0 0 0,0 0 0,0 0 0,-1 0 0,1 0 0,0 0 0,0 0 0,0 1 0,-1-1 0,19-13 0,21-6 0,0 3 0,80-23 0,-78 26 0,244-66 0,114-17-164,93-5-1720,857-62 0,-973 151 690,-283 15 842,177 26 1,-252-26 371,-1 0 1,0 0-1,0 2 1,0 0-1,0 1 1,-1 1-1,20 11 1,-34-17 37,-1 0 1,1-1 0,-1 1 0,1 1 0,-1-1-1,1 0 1,-1 0 0,0 0 0,0 1 0,0-1 0,0 1-1,0-1 1,0 1 0,0-1 0,0 1 0,0-1-1,-1 1 1,1 0 0,0 2 0,-1-3 0,-1 0 0,1 1-1,0-1 1,-1 0 0,1 1 0,0-1 0,-1 0 0,0 0 0,1 1-1,-1-1 1,0 0 0,1 0 0,-1 0 0,0 0 0,0 0 0,0 0 0,0 0-1,0 0 1,-2 1 0,-7 4 177,0 0 0,0-1-1,-1-1 1,1 0 0,-23 6 0,-456 78 1461,457-84-1649,-2399 233-3926,2385-232 4077,39 1 523,27 2 323,304 95 945,-213-64-1916,-85-35-74,-27-5 0,0-1 0,0 1 0,0 0 0,0-1 0,0 1 0,0 0 0,-1 0 0,1 0 0,-1 0 0,1 0 0,-1 0 0,1 0 0,-1 1 0,1-1 0,-1 1 0,-2-2 0,-121-49 0,-211-57 0,310 101 0,-18-6 0,-190-50 0,190 54 0,0 2 0,-1 1 0,-59 1 0,98 7 0,23 2 0,43 3 0,383-8 0,-38-36-164,-44-17-646,-2-17-1,-3-15 0,522-199 0,-443 96 340,-361 149 261,-2-3-1,-1-2 0,97-84 1,-129 92 185,-3-1 0,-1-2 0,-1-1 0,-3-2 0,-2-1 0,-1-1 0,-2-2 0,-3 0-1,28-81 1,0-34-427,49-267-1,193-1324 1845,-289 1724-1223,20-185 1066,-24 208-1199,1 0 1,-1-1-1,-1 1 1,1 0-1,-1 0 0,0 0 1,-3-9-1,4 13-8,-1 1-1,0 0 1,0 0-1,0-1 1,0 1-1,0 0 1,0 0-1,-1 0 1,1 0-1,0 0 1,0 1 0,-1-1-1,1 0 1,-1 1-1,1-1 1,-1 1-1,1-1 1,-1 1-1,1-1 1,-1 1-1,1 0 1,-1 0 0,1 0-1,-1 0 1,1 0-1,-1 0 1,1 0-1,-1 1 1,1-1-1,-1 1 1,1-1-1,-1 1 1,1-1-1,0 1 1,-3 1 0,-28 9 146,1 2 1,0 1 0,1 2 0,-43 29-1,-17 10-149,-249 150-189,-110 81-655,-94 88-884,-675 605 1,814-604 454,17 16 1,-345 456 0,729-843 1239,-69 87-98,-67 112 0,124-171 749,18-31-398,6-8-40,68-81 406,161-220-185,130-196-520,496-740-425,-49-40 239,-558 833 387,-90 131 322,-141 267-373,-5 14 14,-1-2 0,-3 0 0,-1-1 0,13-56 0,-28 95-64,0-1-1,-1 1 1,1 0 0,-1 0-1,0 0 1,0 0 0,0 0-1,0-1 1,-1 1 0,-1-4-1,2 6-5,0 0 0,-1 1-1,1-1 1,0 0 0,-1 0-1,1 1 1,-1-1 0,1 1-1,-1-1 1,1 0 0,-1 1-1,0-1 1,1 1 0,-1-1-1,0 1 1,1 0 0,-1-1-1,0 1 1,0 0-1,1-1 1,-1 1 0,0 0-1,0 0 1,1 0 0,-2-1-1,-4 2 18,1 0 0,0 0 0,0 0 0,0 0 0,0 1 0,1 0 0,-1 0 1,0 0-1,-7 6 0,-28 17 583,1 2 1,-49 45 0,-88 83 382,-92 102-166,-1438 1545-2025,1688-1781 1185,-197 240-29,208-249 330,15-14 206,26-23 513,-23 16-790,584-392 2513,-37 27-2879,-532 355 159,-9 7 0,0 0 0,-1-1 0,0 0 0,22-27 0,-30 26 0,-15 12 0,-30 21 0,-72 59-18,-137 128-1,155-126-108,-769 705-1022,837-765 1123,29-29 503,35-36 330,437-386-754,-292 274-51,-14 17-2,-170 137 0,0 0 0,0 0 0,0 0 0,0 0 0,-1 0 0,1-1 0,-1 1 0,0 0 0,0-1 0,0 1 0,0-1 0,-1 1 0,1-1 0,-1 1 0,0-1 0,0 1 0,0-1 0,-1-3 0,1 3 0,0 1 0,0 0 0,-1-1 0,1 1 0,-1 0 0,1 0 0,-1 0 0,0 0 0,-1-1 0,1 1 0,0 0 0,-1 1 0,0-1 0,1 0 0,-1 0 0,0 1 0,-1-1 0,1 1 0,-4-4 0,-9 0 0,11 5 0,0-1 0,1 1 0,-1-1 0,1 1 0,-1-1 0,1 0 0,0 0 0,-1-1 0,1 1 0,1-1 0,-1 1 0,0-1 0,0 0 0,1 0 0,0 0 0,0 0 0,0-1 0,-3-6 0,-35-91 0,20 48 0,-39-76 0,58 128 0,1 0 0,0 0 0,-1 0 0,0 0 0,1 0 0,-1 0 0,1 0 0,-1 0 0,0 0 0,0 0 0,0 0 0,0 0 0,0 0 0,1 1 0,-1-1 0,-1 0 0,1 1 0,0-1 0,-2 0 0,3 1 0,-1 0 0,0 1 0,1-1 0,-1 1 0,1-1 0,-1 1 0,1-1 0,-1 1 0,1 0 0,0-1 0,-1 1 0,1-1 0,0 1 0,-1 0 0,1-1 0,0 1 0,0 0 0,0-1 0,0 1 0,-1 0 0,1 0 0,0-1 0,0 2 0,3 55 0,7-18 0,1 0 0,3-1 0,23 48 0,65 106 0,-73-141 0,-7 1 0,-21-28 0,-2-24 0,1 1 0,-1-1 0,1 0 0,-1 1 0,0-1 0,1 0 0,-1 1 0,1-1 0,-1 0 0,0 0 0,1 0 0,-1 1 0,1-1 0,-1 0 0,0 0 0,1 0 0,-1 0 0,0 0 0,1 0 0,-1 0 0,0-1 0,1 1 0,-1 0 0,0 0 0,1 0 0,-1-1 0,1 1 0,-1 0 0,1-1 0,-1 1 0,0 0 0,1-1 0,-1 1 0,0-1 0,-6-4 0,0 0 0,1 0 0,0 0 0,-1-1 0,2 0 0,-1 0 0,1 0 0,-6-10 0,-37-63 0,36 56 0,-21-36 0,2-2 0,4-2 0,-28-90 0,55 152 0,0-1 0,0 0 0,0 0 0,0 0 0,0 0 0,0 0 0,1 0 0,-1 0 0,1 1 0,-1-1 0,1 0 0,0 0 0,0 0 0,0 1 0,0-1 0,0 1 0,2-4 0,297 343 0,-191-223 0,-29-33 0,-37-41 0,65 84 0,-104-116 0,-12-14 0,-16-15 0,-163-162 0,-149-131 0,290 275 0,-87-68 0,111 90 0,0 2 0,-1 1 0,0 1 0,-31-12 0,48 22 0,1 0 0,0 1 0,-1 0 0,1 0 0,-1 0 0,0 1 0,1-1 0,-1 1 0,1 1 0,-1-1 0,0 1 0,-9 2 0,3 1 0,1 1 0,-1 0 0,1 1 0,0 0 0,-11 9 0,-44 34 0,3 4 0,-94 98 0,-122 146-853,-352 487 0,625-776 849,-103 156-10,100-146 14,11-12 0,37-27 0,218-159 0,-88 60 0,265-184-164,1282-942-2811,-1302 940 2182,53-33-190,-58 52 0,-70 59 0,113-50-439,-420 260 1499,-8 4 244,0 0 0,1 2 0,1 0 0,33-9 0,-42 19 252,-11 7-65,-7-2-427,0 0-1,-1-1 0,1 1 1,0-1-1,-1 0 1,0 1-1,1-1 0,-1 0 1,0 0-1,-4 3 1,-103 91 902,-177 135 0,-171 128-328,-119 90-1296,-486 368-932,-772 605-1695,1452-1119 2285,96-76 0,-30 21 983,227-194 4141,105-88-3367,56-81 209,142-192 0,156-191-327,116-126-1312,720-849-741,103 91 244,-960 1070 170,-71 90 11,-188 154 508,170-95 1,-244 154 482,45-20 46,-57 27 10,0 1-1,0 0 1,0 0 0,0 0 0,0 0 0,0 0 0,0 1 0,1 0 0,-1 0 0,0 0 0,7 1 0,-11 0-47,1-1-1,0 0 1,0 0 0,-1 0-1,1 1 1,0-1 0,-1 0-1,1 1 1,0-1 0,-1 1-1,1-1 1,-1 1 0,1-1-1,-1 1 1,1-1 0,-1 1-1,1 0 1,-1-1 0,1 1-1,-1 0 1,0-1 0,1 1-1,-1 0 1,0-1 0,0 1-1,1 0 1,-1 0 0,0-1-1,0 1 1,0 0 0,0 0-1,0-1 1,0 1 0,0 0-1,0 0 1,-1-1 0,1 1-1,0 0 1,0 0 0,0-1-1,-1 1 1,1 0 0,0-1-1,-1 1 1,0 0 0,-4 8 110,1-1 1,-2 0 0,1 0-1,-10 9 1,-146 146 844,-207 170-203,-178 140-770,-972 710-1268,1131-921 354,-11-16-1,-487 219 1,374-256-79,295-134 380,-313 65 0,399-116 425,-1-5-1,-1-6 1,-233-6-1,288-13 330,0-4 0,0-3 1,2-3-1,0-4 0,1-3 0,1-3 1,1-3-1,2-4 0,1-2 0,1-3 1,3-4-1,-63-50 0,18 2 125,4-5 0,5-4 1,-101-126-1,72 59 783,-158-267 0,281 423-822,-14-30 655,21 39-855,-1 1 0,1-1 0,0 0 0,0 1 0,-1-1 0,1 0 1,0 0-1,0 1 0,0-1 0,0 0 0,0 0 0,0 1 1,0-1-1,0 0 0,1 1 0,-1-1 0,0 0 0,0 0 0,0 1 1,1-1-1,-1 0 0,0 1 0,1-1 0,-1 1 0,1-1 0,-1 0 1,1 1-1,-1-1 0,1 1 0,-1-1 0,1 1 0,-1-1 1,1 1-1,0 0 0,-1-1 0,1 1 0,0 0 0,-1-1 0,1 1 1,0 0-1,-1 0 0,1 0 0,0 0 0,-1 0 0,1 0 1,0-1-1,0 2 0,1-1 0,33-3 480,1 3 1,68 7-1,-6 2-130,284 27 160,154 30-1229,2059 463-3225,-66 263 1884,-2115-640 1204,98 56-640,-388-152 1710,-54-22 1482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40:44.002"/>
    </inkml:context>
    <inkml:brush xml:id="br0">
      <inkml:brushProperty name="width" value="0.05" units="cm"/>
      <inkml:brushProperty name="height" value="0.05" units="cm"/>
      <inkml:brushProperty name="color" value="#FFFFFF"/>
    </inkml:brush>
  </inkml:definitions>
  <inkml:trace contextRef="#ctx0" brushRef="#br0">3029 1617 24575,'-229'63'0,"167"-44"0,-915 284-3447,322-85 4335,652-217-884,-63 22 366,-88 42-1,295-158 1122,96-48-1193,1633-833-3713,-1835 959 3415,111-45 0,-130 57 4,-15 7-10,-23 13 398,-1108 782 1937,1093-773-2329,23-15 0,-1-1 0,1 2 0,-20 20 0,34-32 5,1 0-1,-1 0 0,0 0 1,0 0-1,0 0 0,0 0 1,0 0-1,0 0 0,0 0 1,0 0-1,0 0 0,0 1 1,0-1-1,0 0 0,0 0 1,0 0-1,0 0 1,0 0-1,0 0 0,0 0 1,0 0-1,0 0 0,0 0 1,0 0-1,0 0 0,15-10 245,24-21 112,316-277-361,-105 89 0,-202 173 0,-74 59 0,1 2 0,1 0 0,-24 20 0,-17 12 0,-169 115-81,-278 197-382,19 29 159,486-382 300,-29 21-26,36-26 31,0-1 0,-1 0 0,1 0 0,0 0 0,0 0 0,-1 0 0,1 1 0,0-1 0,-1 0 0,1 0 0,0 0 1,-1 0-1,1 0 0,0 0 0,-1 0 0,1 0 0,0 0 0,-1 0 0,1 0 0,0 0 0,0-1 0,-1 1 0,1 0 0,0 0 1,-1 0-1,1 0 0,0 0 0,0-1 0,-1 1 0,1 0 0,0 0 0,0 0 0,-1-1 0,1 1 0,0 0 0,0-1 0,0 1 1,-1 0-1,1-1 0,3-27 131,18-33 45,2 1 0,3 1-1,45-77 1,107-163-629,288-365-956,39 14 237,-304 396 1034,-113 150 137,-152 194 1076,-99 107 0,68-88-582,-506 635-1350,459-551 571,9 7-1,-107 218 1,203-332 1682,319-525-560,-246 384-837,-21 30 0,1 1 0,1 0 0,20-20 0,-37 44 0,0 0 0,0 1 0,0-1 0,0 0 0,0 0 0,0 0 0,0 0 0,0 1 0,0-1 0,0 0 0,0 0 0,0 0 0,0 0 0,0 1 0,0-1 0,1 0 0,-1 0 0,0 0 0,0 0 0,0 0 0,0 1 0,0-1 0,0 0 0,0 0 0,1 0 0,-1 0 0,0 0 0,0 0 0,0 0 0,0 0 0,0 1 0,1-1 0,-1 0 0,0 0 0,0 0 0,0 0 0,0 0 0,1 0 0,-1 0 0,0 0 0,0 0 0,0 0 0,1 0 0,-1 0 0,0 0 0,0 0 0,0 0 0,0 0 0,1 0 0,-1 0 0,0-1 0,0 1 0,0 0 0,0 0 0,1 0 0,-8 26 0,-49 137-22,-124 249-1,131-308-80,10-19-17,-255 488-503,274-544 623,20-29 0,0 0 0,0-1 0,0 1 0,0 0 0,-1 0 0,1 0 0,0 0 0,0 0 0,0 0 0,0-1 0,0 1 0,0 0 0,0 0 0,0 0 0,0 0 0,0 0 0,0 0 0,0 0 0,0-1 0,-1 1 0,1 0 0,0 0 0,0 0 0,0 0 0,0 0 0,0 0 0,0 0 0,-1 0 0,1 0 0,0 0 0,0 0 0,0 0 0,0 0 0,0 0 0,0 0 0,-1 0 0,1 0 0,0 0 0,0 0 0,0 0 0,0 0 0,0 0 0,0 0 0,-1 0 0,1 0 0,0 0 0,0 0 0,0 0 0,0 0 0,0 0 0,0 0 0,-1 0 0,1 1 0,0-1 0,0 0 0,0 0 0,25-81 0,68-172 0,59-147-528,225-541-2145,79 19 2675,-410 843-6,63-82 1,-70 118 3,-38 42-3,0 0 1,0 0-1,0 0 1,-1 1-1,1-1 1,0 0-1,0 1 1,0-1-1,0 1 1,0-1-1,0 1 1,0-1 0,0 1-1,0 0 1,0 0-1,1-1 1,-1 1-1,1 0 1,-2 0 23,1 1 1,-1-1-1,1 0 1,-1 1 0,0-1-1,1 0 1,-1 1-1,0-1 1,1 1-1,-1-1 1,0 0 0,0 1-1,1-1 1,-1 1-1,0-1 1,0 1-1,0-1 1,0 1 0,1-1-1,-1 1 1,0-1-1,0 1 1,0-1-1,0 1 1,0-1 0,-1 2-1,-9 43 2073,-16 17-1438,-43 73-1,-252 468-776,-500 872-1029,804-1447 1150,-31 43 0,39-63-30,11-20 0,15-26 328,173-316 1000,9-21-1406,-172 314 108,-27 61 0,0 0 0,0 0 0,0 0 0,0 0 0,0 0 0,1 0 0,-1-1 0,0 1 0,0 0 0,0 0 0,0 0 0,0 0 0,0 0 0,1 0 0,-1 0 0,0 0 0,0 0 0,0 0 0,0-1 0,0 1 0,1 0 0,-1 0 0,0 0 0,0 0 0,0 0 0,0 0 0,1 0 0,-1 0 0,0 0 0,0 0 0,0 0 0,0 0 0,0 1 0,1-1 0,-1 0 0,0 0 0,0 0 0,0 0 0,0 0 0,0 0 0,1 0 0,-1 0 0,0 0 0,0 0 0,0 1 0,0-1 0,0 0 0,0 0 0,0 0 0,1 0 0,8 14 0,10 23 0,-15-29 0,37 72 0,3-2 0,4-2 0,62 75 0,-77-120 0,-14-23 0,-19-8 0,1 0 0,-1 0 0,0 0 0,1 0 0,-1 0 0,0 0 0,1-1 0,-1 1 0,0 0 0,1 0 0,-1 0 0,0-1 0,1 1 0,-1 0 0,0 0 0,1-1 0,-1 1 0,0 0 0,0-1 0,0 1 0,1 0 0,-1-1 0,0 1 0,0 0 0,0-1 0,0 1 0,0 0 0,0-1 0,1 1 0,-1-1 0,0 1 0,0 0 0,0-1 0,0 1 0,0 0 0,-1-1 0,1 1 0,0-1 0,0 1 0,0 0 0,0-1 0,0 1 0,-1-4 0,0 0 0,-1 0 0,1 1 0,-1-1 0,1 1 0,-1-1 0,0 1 0,-1 0 0,1 0 0,-3-4 0,2 4 0,0 0 0,1 0 0,0-1 0,0 1 0,0-1 0,0 1 0,0-1 0,-1-5 0,3 8 0,0-1 0,0 1 0,0-1 0,0 0 0,1 1 0,-1-1 0,0 1 0,1-1 0,-1 0 0,1 1 0,-1-1 0,1 1 0,0 0 0,0-1 0,-1 1 0,1-1 0,0 1 0,0 0 0,1 0 0,-1 0 0,0 0 0,0 0 0,0 0 0,1 0 0,-1 0 0,2-1 0,9-5 0,1 0 0,0 1 0,0 0 0,0 1 0,0 0 0,28-5 0,89-8 0,-119 17 0,-1 0 0,47-7 0,1 3 0,0 3 0,0 2 0,80 10 0,-112-1 0,-26-9 0,0 1 0,0-1 0,0 0 0,0 0 0,0 1 0,0-1 0,0 0 0,0 1 0,0-1 0,0 0 0,0 0 0,-1 1 0,1-1 0,0 0 0,0 0 0,0 1 0,0-1 0,-1 0 0,1 0 0,0 1 0,0-1 0,0 0 0,-1 0 0,1 0 0,0 0 0,0 1 0,-1-1 0,1 0 0,0 0 0,0 0 0,-1 0 0,1 0 0,0 0 0,-1 0 0,1 0 0,0 0 0,-1 0 0,1 0 0,0 0 0,0 0 0,-1 0 0,-61 9 0,-199-3 0,-461-49 0,691 39 0,-117-19 0,146 23 0,1-1 0,0 1 0,-1 0 0,1-1 0,0 1 0,-1 0 0,1-1 0,0 0 0,0 1 0,0-1 0,-1 0 0,1 0 0,0 1 0,0-1 0,-1-1 0,2 1 0,1 0 0,-1 0 0,1 0 0,-1 0 0,1 1 0,0-1 0,-1 0 0,1 0 0,0 1 0,-1-1 0,1 0 0,0 1 0,0-1 0,-1 1 0,1-1 0,0 1 0,0-1 0,0 1 0,0 0 0,0-1 0,0 1 0,0 0 0,0 0 0,0 0 0,0 0 0,0 0 0,1 0 0,92-15 0,155-3 0,189 11-820,86 20-547,-2 24 0,625 125 0,-802-85 1293,-269-58-49,-1 2 0,137 60 0,-203-77 123,0 1 0,0 0 0,0 1 0,-1 0 0,10 8 0,-17-13 0,-1-1 0,1 1 0,0-1 0,-1 0 0,1 1 0,-1-1 0,1 1 0,0 0 0,-1-1 0,1 1 0,-1-1 0,1 1 0,-1 0 0,0-1 0,1 1 0,-1 0 0,0 0 0,1-1 0,-1 1 0,0 0 0,0 0 0,0-1 0,0 1 0,0 0 0,1 0 0,-1 0 0,-1-1 0,1 1 0,0 0 0,0 0 0,0 0 0,0-1 0,-1 1 0,1 0 0,0 0 0,0-1 0,-1 1 0,1 0 0,-1-1 0,1 1 0,-1 0 0,1-1 0,-1 1 0,1-1 0,-1 1 0,1-1 0,-1 1 0,0-1 0,1 1 0,-1-1 0,-1 1 0,-6 2 0,0 0 0,-1-1 0,1 0 0,-17 2 0,-81 5 0,0-5 0,-127-11 0,156 4 0,-391-24 248,-1887-212 1400,2304 233-1584,40 6-62,-1-1 0,1 0-1,-1-1 1,1 0 0,0-1 0,0 0 0,0-1 0,-12-6 0,18 0-2,18-5 0,4 4 0,0 0 0,1 1 0,32-12 0,191-63 0,-4 24 308,2 9 0,2 11 0,2 11 0,355 1 0,-291 39-420,-243-4 75,-1 3 0,102 28 0,-161-36 37,52 19 0,-54-19 0,1 0 0,0 1 0,-1-1 0,1 1 0,-1-1 0,1 1 0,-1 0 0,0 0 0,0 0 0,0 0 0,0 1 0,0-1 0,0 0 0,2 5 0,-4-6 0,0-1 0,0 1 0,1 0 0,-1 0 0,0 0 0,0-1 0,0 1 0,0 0 0,0 0 0,0 0 0,0 0 0,0-1 0,0 1 0,-1 0 0,1 0 0,0 0 0,0-1 0,-1 1 0,1 0 0,0 0 0,-1-1 0,1 1 0,-1 0 0,1-1 0,-1 1 0,0 0 0,1-1 0,-1 1 0,1-1 0,-1 1 0,0-1 0,-1 1 0,-7 5 0,0-2 0,-1 1 0,0-1 0,0-1 0,0 0 0,-12 3 0,-198 36 0,-153 5-254,-570 29-1151,-15-74 383,690-26 1022,215 11 0,53 13 30,-1 0 0,0 0 1,0 0-1,1-1 0,-1 1 1,0 0-1,1-1 0,-1 1 1,0 0-1,1-1 1,-1 1-1,0-1 0,1 1 1,-1-1-1,1 1 0,-1-1 1,1 1-1,-1-1 0,1 0 1,-1 1-1,1-1 0,0 0 1,-1 1-1,1-1 0,0 0 1,0 0-1,0 1 0,-1-1 1,1-1-1,1 1 76,-1-1-1,1 1 1,0-1 0,0 1-1,0 0 1,0 0 0,0 0-1,0-1 1,0 1 0,0 0-1,1 0 1,-1 1 0,0-1-1,1 0 1,0-1 0,17-7 127,0 0 0,0 2 0,0 0 0,1 0 0,0 2 0,37-5 0,-18 3 14,212-33 25,-29 18-1225,228 7 0,-286 20 627,0 7 1,187 39-1,-279-37 217,-1 4-1,-1 3 1,92 39-1,-161-59 110,78 39 0,-74-37 0,-1-1 0,0 1 0,0 0 0,0 0 0,0 1 0,-1-1 0,1 1 0,-1-1 0,0 1 0,0 0 0,0 0 0,4 9 0,-7-12 0,1 0 0,-1 0 0,0 0 0,0-1 0,0 1 0,0 0 0,0 0 0,0 0 0,0-1 0,0 1 0,0 0 0,0 0 0,0 0 0,0 0 0,-1-1 0,1 1 0,0 0 0,0 0 0,-1-1 0,1 1 0,-1 1 0,-1-1 0,1 1 0,-1-1 0,0 1 0,0-1 0,0 1 0,0-1 0,0 0 0,0 0 0,0 0 0,-4 1 0,-19 5 0,-1-1 0,1-2 0,-45 3 0,-224-1 0,-121-20 68,0-18-1,-545-114 1,697 78-79,216 49 11,46 18 0,1 1 0,0 0 0,-1 0 0,1 0 0,-1 0 0,1 0 0,0 0 0,-1 0 0,1-1 0,0 1 0,-1 0 0,1 0 1,0-1-1,-1 1 0,1 0 0,0 0 0,0-1 0,-1 1 0,1 0 0,0-1 0,0 1 0,-1 0 0,1-1 0,0 1 0,0-1 0,0 1 0,0 0 1,0-1-1,0 1 0,0 0 0,-1-1 0,1 1 0,0-1 0,0 1 0,0 0 0,1-1 0,-1 1 0,0-1 0,0 1 0,0 0 0,0-1 0,0 1 1,0-1-1,1 1 0,-1 0 0,0-1 0,0 1 0,0 0 0,1-1 0,-1 1 0,0 0 0,0 0 0,1-1 0,-1 1 0,0 0 0,1 0 0,0-1 1,26-9 396,-26 10-391,48-11 668,0 3 0,77-4 0,-106 10-659,256-11-15,-64 14-546,1 9 0,339 61 0,-373-34 61,-2 7 1,-1 8 0,234 104-1,-336-123 419,-2 3 0,129 87-1,-194-119 67,53 45 0,-58-46 0,0-1 0,1 0 0,-1 0 0,0 1 0,0-1 0,0 1 0,0 0 0,-1-1 0,1 1 0,-1 0 0,0 0 0,0 0 0,0 0 0,0 0 0,0 1 0,-1-1 0,1 6 0,-1-7 20,-1-1-1,0 1 1,0 0-1,0-1 1,0 1-1,0 0 1,0-1-1,0 1 1,0-1-1,0 1 1,-1-1-1,1 0 1,-1 0-1,1 0 0,-1 0 1,0 0-1,1 0 1,-1 0-1,0 0 1,1 0-1,-1-1 1,0 1-1,0-1 1,0 1-1,-2-1 1,-22 6 486,-1-2 1,1-1-1,-34-1 1,-235-5-1,-254-37-2184,-1036-212-1,1178 148 1462,315 71 217,70 20-71,21 12 69,1 1 0,0 0 0,0 0 0,-1 0 0,1-1 0,0 1 0,0 0 0,0 0 0,-1-1 0,1 1 0,0 0 0,0-1 0,0 1 0,0 0 0,0-1 0,0 1 0,-1 0 0,1 0-1,0-1 1,0 1 0,0 0 0,0-1 0,0 1 0,0 0 0,0-1 0,0 1 0,0 0 0,1-1 0,-1 1 0,0 0 0,0-1 0,0 1 0,0 0 0,0-1 0,3-1 61,0 1 0,0-1 0,0 0 0,0 1 0,1 0 1,-1 0-1,0 0 0,0 0 0,1 1 0,-1-1 0,4 0 0,78-7 1359,169 4 0,39 15-1513,0 14 1,396 84 0,-609-93 30,0 4-1,92 35 1,-168-53 64,1 0 0,0 0 0,-1 0 0,1 0 0,-1 1 0,0-1 0,0 1 0,0 0 0,0 1 0,4 4 0,-7-8 0,-1 1 0,0-1 0,0 1 0,0-1 0,0 1 0,0-1 0,0 1 0,0-1 0,0 1 0,0-1 0,0 1 0,0-1 0,0 1 0,0-1 0,0 1 0,-1-1 0,1 1 0,0-1 0,0 0 0,-1 1 0,1-1 0,0 1 0,0-1 0,-1 0 0,1 1 0,0-1 0,-1 0 0,1 1 0,-1-1 0,1 0 0,0 1 0,-1-1 0,1 0 0,-1 0 0,1 0 0,-1 1 0,0-1 0,-47 11 0,-160-4 0,-238-30-1152,-592-107 0,458 7 1945,516 99-758,48 13-29,17 1-18,2 7 66,1 0 1,0 1-1,0 0 0,0 0 1,0 0-1,0 0 0,9-1 1,139-35 1659,187-21-1286,166-6-1167,810 8-3173,-1002 69 3319,-1 14 0,373 79 1,-598-87 446,-2 3 1,136 53 0,-214-72 145,0 1 0,0 0 0,-1 0 0,1 1 0,-1 0 0,0 0 0,0 1 0,6 5 0,-12-9 3,0-1 0,1 0-1,-1 1 1,0-1 0,0 0-1,1 1 1,-1-1 0,0 1-1,0-1 1,0 0 0,0 1 0,1-1-1,-1 1 1,0-1 0,0 1-1,0-1 1,0 0 0,0 1-1,0-1 1,0 1 0,0-1-1,0 1 1,-1-1 0,1 0 0,0 1-1,0-1 1,0 1 0,0-1-1,-1 0 1,1 1 0,0-1-1,0 0 1,-1 1 0,0 0 0,-27 10 658,-14-6 346,0-2 1,-43-1-1,-257-12-252,-2107-229-2527,2408 232 1772,-141-27 0,165 27 3,21 4 2,33 4 587,36 8 486,1 3-1,137 43 1,141 72-1187,-182-60 319,-2 8 0,213 130 0,-364-195-210,-8-5 0,1 1 0,-1 0 0,0 0 0,-1 1 0,1 0 0,-1 1 0,0-1 0,9 15 0,-16-21 0,0 0 0,-1 0 0,1 0 0,-1 0 0,1 0 0,-1 0 0,0 1 0,1-1 0,-1 0 0,0 0 0,0 0 0,0 1 0,0-1 0,0 0 0,0 0 0,0 0 0,0 1 0,-1-1 0,1 0 0,0 0 0,-1 0 0,1 0 0,-1 0 0,1 0 0,-1 0 0,1 1 0,-1-1 0,-1 1 0,-5 5 0,0 0 0,0-1 0,0 0 0,-1-1 0,1 1 0,-2-1 0,-9 4 0,-155 70 0,-213 62-499,-5-18 0,-494 90 1,860-208 464,-124 24-143,-202 15 0,342-43 177,0-1 0,0 0 0,0 0 0,-15-3 0,23 3 0,1 0 0,-1 0 0,0-1 0,1 1 0,-1 0 0,1 0 0,-1 0 0,0-1 0,1 1 0,-1 0 0,1-1 0,-1 1 0,0 0 0,1-1 0,-1 1 0,1-1 0,-1 1 0,1 0 0,0-1 0,-1 1 0,1-1 0,-1 0 0,1 1 0,0-1 0,0 1 0,-1-1 0,1 0 0,0 1 0,0-1 0,0 1 0,-1-1 0,1 0 0,0 1 0,0-1 0,0 0 0,0 1 0,0-1 0,0 0 0,1 1 0,-1-1 0,0 0 0,0 1 0,0-1 0,1 0 0,3-6 43,-1 1 1,2 0-1,-1 0 1,1 0-1,0 1 1,0 0-1,9-7 1,67-55 823,157-96 1,-225 154-864,776-445-744,-632 379 535,3 7 0,3 7 0,219-51 0,-343 102 191,0 2 1,0 2 0,74-2-1,-69 13 14,-43-5 0,1 0 0,-1 0 0,0 1 0,1-1 0,-1 1 0,0-1 0,1 1 0,-1-1 0,0 1 0,0 0 0,1 0 0,-1 0 0,0-1 0,0 1 0,0 0 0,0 0 0,0 0 0,0 1 0,0-1 0,-1 0 0,1 0 0,0 0 0,0 2 0,-1-2 11,0 0-1,0 0 1,-1 1 0,1-1-1,0 0 1,0 0-1,-1 0 1,1 0 0,-1 0-1,1 0 1,-1 0-1,1 0 1,-1-1 0,0 1-1,1 0 1,-1 0-1,0 0 1,0-1 0,0 1-1,0 0 1,0-1-1,1 1 1,-1 0 0,0-1-1,0 0 1,0 1-1,-2 0 1,-23 11 192,-1-1 1,0-1 0,-1-1-1,0-2 1,0 0-1,-43 3 1,20-2-145,-660 78-890,-13-37-217,654-45 1015,-212 11-49,226-10 82,50-2 0,18 2 0,44 4 0,96 3 0,-28-5 0,1425 170-6,-1524-173 26,22 3-5,89 25 1,-119-23-16,-17-9 0,0 0 0,0 0 0,0 0 0,0 0 0,0 0 0,0 0 0,0 1 0,1-1 0,-1 0 0,0 0 0,0 0 0,0 0 0,0 0 0,0 0 0,0 1 0,0-1 0,0 0 0,0 0 0,0 0 0,0 0 0,0 0 0,0 1 0,0-1 0,0 0 0,0 0 0,0 0 0,-1 0 0,1 0 0,0 0 0,0 1 0,0-1 0,0 0 0,0 0 0,0 0 0,0 0 0,0 0 0,0 0 0,0 0 0,-1 0 0,1 1 0,0-1 0,0 0 0,0 0 0,0 0 0,0 0 0,0 0 0,-1 0 0,1 0 0,0 0 0,0 0 0,0 0 0,0 0 0,-1 0 0,-38 5 0,-384-9 20,-6-31 478,393 31-411,-16-1-34,-561-72 201,588 70-254,53 9 0,643 107 1390,-575-84-1390,-84-17 0,-35-6 0,-76-13 0,-139-33 0,152 26 0,4 1 0,-456-109 0,536 125 0,0 1 0,-1 0 0,1-1 0,0 1 0,0-1 0,0 0 0,0 0 0,0 0 0,0 0 0,0 0 0,0 0 0,0-1 0,0 1 0,0 0 0,-2-4 0,7 4 0,0-1 0,0 1 0,0 0 0,1-1 0,-1 1 0,0 1 0,1-1 0,-1 1 0,0-1 0,1 1 0,-1 0 0,6 0 0,100-4 9,132 11-1,118 29-267,-320-32 176,1381 245-1541,-1328-223 1624,-67-15 0,-24-10 0,-1-1 0,0 0 0,0 0 0,0 0 0,0 0 0,0 1 0,0-1 0,0 0 0,0 0 0,0 0 0,0 0 0,0 1 0,0-1 0,0 0 0,0 0 0,0 0 0,0 0 0,0 1 0,0-1 0,0 0 0,0 0 0,0 0 0,0 0 0,0 0 0,-1 1 0,1-1 0,0 0 0,0 0 0,0 0 0,0 0 0,0 0 0,0 1 0,0-1 0,-1 0 0,1 0 0,0 0 0,0 0 0,0 0 0,0 0 0,0 0 0,-1 0 0,1 0 0,0 0 0,0 0 0,0 0 0,0 0 0,-1 0 0,1 0 0,0 0 0,0 0 0,0 0 0,0 0 0,-1 0 0,1 0 0,0 0 0,0 0 0,0 0 0,0 0 0,-1 0 0,1 0 0,0 0 0,0 0 0,0 0 0,0-1 0,-73-3 0,-145-27 0,-1474-305-545,1614 317 545,52 11 0,26 5 0,16 4 0,89 18 832,-2 4-1,164 59 0,-263-81-831,42 14 0,77 38 0,-122-53 0,0 1 0,0-1 0,0 0 0,0 1 0,0 0 0,0-1 0,0 1 0,0-1 0,0 1 0,0 0 0,0 0 0,-1-1 0,1 1 0,0 0 0,-1 0 0,1 0 0,0 0 0,0 1 0,-2-1 0,1-1 0,0 1 0,0-1 0,-1 1 0,1-1 0,-1 1 0,1-1 0,0 0 0,-1 1 0,1-1 0,-1 0 0,1 1 0,-1-1 0,1 0 0,-1 0 0,1 1 0,-1-1 0,1 0 0,-1 0 0,1 0 0,-1 0 0,1 0 0,-1 0 0,0 0 0,0 0 0,-55 2 0,-593-76 0,632 71 0,5 2 0,0-1 0,0 0 0,0-1 0,1 0 0,-1-1 0,-11-5 0,22 9 0,1-1 0,0 1 0,-1 0 0,1 0 0,0 0 0,-1 0 0,1 0 0,0-1 0,-1 1 0,1 0 0,0 0 0,0-1 0,-1 1 0,1 0 0,0-1 0,0 1 0,-1 0 0,1 0 0,0-1 0,0 1 0,0 0 0,0-1 0,0 1 0,0 0 0,-1-1 0,1 1 0,0-1 0,0 1 0,0 0 0,0-1 0,0 1 0,0 0 0,0-1 0,0 1 0,1 0 0,-1-1 0,0 1 0,0 0 0,0-1 0,0 1 0,0 0 0,1-1 0,-1 1 0,0 0 0,0-1 0,0 1 0,1 0 0,-1 0 0,0-1 0,0 1 0,1 0 0,-1 0 0,0-1 0,1 1 0,-1 0 0,0 0 0,1 0 0,-1 0 0,0 0 0,1-1 0,0 1 0,8-4 0,1-1 0,0 1 0,1 1 0,-1 0 0,12-2 0,116-19 0,177-7 0,72 9-1012,1 17 0,704 81 0,-1032-68 1012,78 21 0,-135-28 52,0 0-1,0-1 1,0 1-1,0 1 1,0-1-1,0 0 1,0 1-1,-1-1 1,1 1-1,0 0 1,-1 0-1,5 4 0,-7-5-33,0-1 0,0 0 0,0 1-1,0-1 1,0 0 0,1 1 0,-1-1 0,0 1-1,-1-1 1,1 0 0,0 1 0,0-1-1,0 1 1,0-1 0,0 0 0,0 1-1,0-1 1,-1 1 0,1-1 0,0 0-1,0 1 1,0-1 0,-1 0 0,1 0-1,0 1 1,0-1 0,-1 0 0,1 1-1,0-1 1,-1 0 0,1 0 0,0 0-1,-1 1 1,0-1 0,-33 11 603,-29-2-481,-1-3-1,-112-3 0,84-4-175,-1717-53-2053,1742 51 2081,-17-3 8,1153 41 1595,-1004-30-1579,17-1 31,-32-2 49,0 1 1,99 22-1,-131-17-96,-18-8 0,0 1 0,0-1 0,0 0 0,0 0 0,0 1 0,0-1 0,0 0 0,0 0 0,0 1 0,0-1 0,0 0 0,0 1 0,0-1 0,0 0 0,0 0 0,0 1 0,-1-1 0,1 0 0,0 0 0,0 1 0,0-1 0,0 0 0,0 0 0,-1 0 0,1 1 0,0-1 0,0 0 0,0 0 0,-1 0 0,1 0 0,0 0 0,0 1 0,-1-1 0,1 0 0,0 0 0,0 0 0,-1 0 0,1 0 0,-57 15 0,-416 26-310,416-38 117,-1662 31-2667,1680-35 2860,-15 1 0,-55-9 0,92 6-62,14-1 1,31-5 677,198-22 1852,-199 28-2471,234-19-53,1439-8-224,-1401 52 280,-235-9 0,-63-13 0,0 0 0,0 0 0,0 0 0,0 1 0,0-1 0,0 0 0,0 0 0,0 1 0,-1-1 0,1 1 0,0-1 0,0 1 0,0-1 0,0 1 0,-1 0 0,1-1 0,0 1 0,0 0 0,-1-1 0,1 1 0,-1 0 0,1 0 0,-1 0 0,1 0 0,0 1 0,-2-1 0,-1 0 0,1 1 0,0-1 0,-1 0 0,1 0 0,-1 0 0,1 0 0,-1 0 0,0 0 0,1 0 0,-1 0 0,0-1 0,0 1 0,0-1 0,1 1 0,-1-1 0,-2 1 0,-58 12 0,0-2 0,-90 3 0,76-8 0,-860 48 206,206-16-67,642-28-139,266-11 0,-58-2 0,171-1-93,1275-3-900,-1324 16 1133,-193-3-140,-41-2-39,-15-1 0,-34 2 430,-553-2 1231,-7-31-3646,548 25 1763,-845-66-185,843 62 446,73 7 303,1-1 0,-1-1 0,0 0 0,0-1 0,0-1 0,0-1 0,0-1 0,-1 0 0,28-14 0,11-25-303,-1-2 0,54-61 0,-63 62 0,0 0 0,25-24 0,65-83 0,-124 132 0,-12 21 0,0 0 0,0 0 0,0 0 0,0 0 0,0-1 0,0 1 0,0 0 0,0 0 0,0 0 0,0 0 0,0-1 0,0 1 0,0 0 0,0 0 0,0 0 0,0 0 0,0-1 0,0 1 0,0 0 0,0 0 0,0 0 0,-1 0 0,1 0 0,0-1 0,0 1 0,0 0 0,0 0 0,0 0 0,-1 0 0,1 0 0,0 0 0,0 0 0,0 0 0,0 0 0,-1 0 0,1-1 0,0 1 0,0 0 0,0 0 0,0 0 0,-1 0 0,1 0 0,0 0 0,0 0 0,0 0 0,0 0 0,-1 1 0,1-1 0,0 0 0,0 0 0,-1 0 0,-37 19 0,-366 246 0,386-256 0,18-9 0,0 0 0,0 0 0,0 0 0,0 0 0,0 0 0,0 0 0,-1 0 0,1 0 0,0 0 0,0 0 0,0 0 0,0 0 0,0 0 0,-1 0 0,1 0 0,0 0 0,0 0 0,0 0 0,0 0 0,0 0 0,0 0 0,-1 0 0,1 0 0,0 0 0,0 0 0,0 0 0,0 0 0,0 0 0,0-1 0,0 1 0,0 0 0,-1 0 0,1 0 0,0 0 0,0 0 0,0 0 0,0 0 0,0 0 0,0-1 0,0 1 0,0 0 0,0 0 0,0 0 0,0 0 0,0 0 0,0 0 0,0-1 0,0 1 0,0 0 0,0 0 0,0 0 0,0 0 0,0 0 0,0 0 0,0-1 0,22-37 0,562-689 0,-351 475 0,-196 222 0,-37 30 0,0 0 0,1-1 0,-1 1 0,0 0 0,0 0 0,0 0 0,1 0 0,-1-1 0,0 1 0,0 0 0,1 0 0,-1 0 0,0 0 0,1 0 0,-1 0 0,0-1 0,0 1 0,1 0 0,-1 0 0,0 0 0,1 0 0,-1 0 0,0 0 0,0 0 0,1 0 0,-1 0 0,0 1 0,1-1 0,-1 0 0,0 0 0,0 0 0,1 0 0,-1 0 0,0 0 0,0 1 0,1-1 0,-1 0 0,0 0 0,0 0 0,1 1 0,-1-1 0,-9 28 0,-103 167 0,69-127 0,-502 764-1770,257-404 1646,286-422-1,17-19 469,37-42 820,-11 13-831,-9 9-214,-19 18-113,1 0 1,1 0 0,0 2-1,1 0 1,1 0-1,0 2 1,0 0 0,27-12-1,-33 17-6,0-1 0,-1 1 0,1-2 0,-1 0 0,0 0 0,-1-1 0,0 0 0,-1 0 0,9-13 0,7-4 0,333-417 0,-347 427 0,-26 34 0,-559 721 0,505-646 0,149-184 0,-21 20 0,135-156 0,1248-1363-3074,-1367 1512 3066,-68 73 8,18-17 0,-24 22 0,0 0 0,1 0 0,-1 0 0,0 0 0,0 0 0,0 0 0,0 0 0,0 0 0,0 0 0,0 0 0,0 0 0,1 0 0,-1 0 0,0 0 0,0 0 0,0 0 0,0 0 0,0 0 0,0 0 0,0 0 0,1 0 0,-1 0 0,0 0 0,0 0 0,0 0 0,0 0 0,0 0 0,0 0 0,0 0 0,0 0 0,0 1 0,0-1 0,1 0 0,-1 0 0,0 0 0,0 0 0,0 0 0,0 0 0,0 0 0,0 0 0,0 1 0,0-1 0,0 0 0,0 0 0,0 0 0,0 0 0,0 0 0,0 0 0,0 0 0,0 1 0,0-1 0,0 0 0,0 0 0,0 0 0,0 0 0,0 0 0,0 0 0,0 0 0,0 1 0,-1-1 0,1 0 0,0 0 0,0 0 0,-8 22 0,-202 418 852,-36 79 221,17-5-1017,226-507-56,-5 17 0,13-25 0,13-15 0,466-590 120,-379 466-83,-43 57-19,167-228-3,-27-15-17,-182 283 2,-19 38 0,-2 7 0,-17 29 0,-195 389 0,-747 1346-2872,720-1379 2738,212-352 1002,28-35-848,0 0 0,0 0 1,0 0-1,0 0 0,0 0 0,0 0 0,0 0 0,0 0 0,0-1 1,0 1-1,0 0 0,0 0 0,0 0 0,0 0 0,0 0 0,0 0 1,0 0-1,0 0 0,0 0 0,0-1 0,0 1 0,-1 0 1,1 0-1,0 0 0,0 0 0,0 0 0,0 0 0,0 0 0,0 0 1,0 0-1,0 0 0,0 0 0,0 0 0,0 0 0,0 0 0,0 0 1,-1 0-1,1-1 0,0 1 0,16-27 786,135-187-340,-91 133-436,1262-1792-2174,-1297 1833 2144,-21 32 0,0 0 0,1 1 0,0-1 0,1 1 0,-1 0 0,14-12 0,-15 20 0,-5 12 0,-36 146 1496,22-102-832,-183 656-349,124-484-367,-117 244-1,179-445 53,13-26 0,3-6 0,32-46 0,-20 27 0,591-820-296,-176 250 139,-403 555 157,-15 26 0,-17 27 0,-13 19 0,-39 58 0,12-23 0,-731 1239 560,767-1294-560,-5 11 0,28-43 0,4-7-2,1059-1438-1674,-1046 1420 1747,-17 21-65,2 0 1,27-28-1,-39 49-6,-13 19 0,-127 199 0,76-126 0,-25 38 55,-345 550 259,50 37-628,376-711 314,-9 27 0,13-26 0,12-16 0,228-231 0,19-9-83,1185-1105-432,-1413 1323 515,-27 26 0,1-1 0,1 1 0,-1 0 0,1 0 0,0 1 0,0 0 0,11-6 0,-15 12 0,-6 9 0,-15 22 745,-40 54-1,33-51-363,-230 306-567,-582 597-1,809-911 187,-80 73 0,100-97 104,9-9 155,13-17 415,93-105-446,-68 84-249,990-1096-1242,-993 1101 1263,-24 30 0,-11 11 0,-20 29 0,-589 720-396,425-538 338,102-119 63,-300 341-134,355-409 136,21-23-18,4-5 6,35-47 299,452-512 1116,-240 282-1376,-134 150 78,-98 108-112,-15 21 0,0 0 0,0 0 0,0 0 0,0 0 0,0 0 0,0 0 0,0 0 0,0 0 0,0 1 0,0-1 0,0 0 0,0 1 0,0-1 0,0 0 0,0 1 0,0-1 0,0 1 0,0 0 0,0-1 0,0 1 0,-1 1 0,-392 239 0,214-127 0,-35 23 0,292-169 0,110-49 0,651-253-1702,36 63-1,-629 221 1703,-189 48 0,-40 4 79,-14 4 367,-37 13 705,-52 17-998,-175 46 1,173-58-126,-1388 348-2249,895-232 2352,412-94-131,165-44 0,-1-1 0,1 1 0,0 1 0,0-1 0,0 1 0,0 0 0,-6 4 0,11-7 0,0 0 0,-1 1 0,1-1 0,0 0 0,0 1 0,-1-1 0,1 0 0,0 1 0,0-1 0,-1 1 0,1-1 0,0 0 0,0 1 0,0-1 0,0 1 0,0-1 0,0 1 0,0-1 0,0 1 0,0-1 0,0 1 0,0-1 0,0 0 0,0 1 0,0-1 0,0 1 0,0-1 0,0 1 0,1-1 0,-1 0 0,0 1 0,0-1 0,0 1 0,1-1 0,-1 0 0,0 1 0,1-1 0,-1 0 0,0 1 0,1-1 0,-1 0 0,0 1 0,1-1 0,-1 0 0,1 0 0,-1 0 0,1 1 0,16 6 0,1-1 0,0 0 0,0-1 0,23 3 0,293 49 0,174 11-747,1504 90-3151,18-96 3116,-1932-60 888,68 1 38,-54-4 3060,-71-3-2007,-41 4-1142,0 0 0,1 0 1,-1 0-1,1 0 0,-1 0 0,1 0 0,-1 0 0,0 0 0,1 0 0,-1 0 1,1 0-1,-1 0 0,0 0 0,1 0 0,-1-1 0,1 1 0,-1 0 0,0 0 0,1-1 1,-1 1-1,0 0 0,1 0 0,-1-1 0,0 1 0,0 0 0,1-1 0,-1 1 1,0 0-1,0-1 0,1 1 0,-1 0 0,0-1 0,0 1 0,0-1 0,0 1 0,0 0 1,0-2-1,-17-11 669,-10 0-455,0 2 0,0 0 0,-1 2 0,-47-9 0,12 3-173,-254-58-96,-208-33-2737,-978-69-1,924 165 1720,0 26-1,2 24 1,-622 126-1,826-90 941,251-48 5,-162 57 0,279-83 171,-1 0 0,0 0 0,0 0 0,1 1 0,0 0 0,-1 0-1,1 0 1,-8 8 0,13-11-90,0 1 0,0-1-1,0 1 1,0 0 0,0-1 0,0 1-1,0-1 1,0 1 0,0-1 0,0 1-1,1-1 1,-1 1 0,0-1 0,0 0-1,1 1 1,-1-1 0,0 1 0,1-1-1,-1 0 1,0 1 0,1-1 0,-1 1-1,0-1 1,1 0 0,-1 0 0,1 1-1,-1-1 1,1 0 0,-1 0 0,1 1-1,-1-1 1,1 0 0,-1 0 0,1 0-1,-1 0 1,1 0 0,-1 0 0,2 0-1,60 10 27,232 3-34,208-5-122,3562-76 732,-4017 66-644,226-2 16,-201 10 696,-62-1 678,-22 1 0,-23 1-1017,-52 3 0,-206 7-339,-172-11-246,-140-14-741,-123-11 741,-1562-67-4018,1461 52 4136,296 16-1163,152 10 920,356 8 380,-322 9 144,317-3 502,30-6-642,0 1 0,0-1 0,0 0 0,-1 0 0,1 1 0,0-1 0,1 0 1,-1 1-1,0-1 0,0 0 0,0 0 0,0 1 0,0-1 0,0 0 0,0 0 0,0 1 0,0-1 0,0 0 1,1 0-1,-1 0 0,0 1 0,0-1 0,0 0 0,0 0 0,1 0 0,-1 1 0,0-1 0,0 0 1,1 0-1,-1 0 0,0 0 0,0 0 0,0 1 0,1-1 0,-1 0 0,0 0 0,1 0 0,-1 0 1,0 0-1,0 0 0,1 0 0,-1 0 0,0 0 0,0 0 0,1 0 0,-1 0 0,0 0 0,0 0 1,1-1-1,83 18 692,202 27-705,206 19 247,153 9 741,3350 258-5083,-3631-304 5928,-326-24-1302,-32-3-100,-8-1 76,-59-14 1768,23 7-1543,-244-58 83,-180-38-968,-140-32-460,300 69 165,-2603-620-3369,2586 602 3518,265 71 299,-70-30 0,121 43 6,-1 1-1,1-1 1,-1 0-1,1 0 1,0 0 0,0-1-1,0 1 1,0-1-1,-3-4 1,5 7 5,1-1 0,0 0 0,-1 0 0,1 1 0,0-1 0,-1 0 0,1 0 0,0 1 0,0-1 1,0 0-1,0 0 0,0 0 0,0 1 0,0-1 0,0 0 0,0 0 0,0 0 0,1 1 0,-1-1 0,0 0 1,0 0-1,1 1 0,-1-1 0,1 0 0,-1 1 0,0-1 0,1 0 0,-1 1 0,1-1 0,-1 0 0,1 1 0,0-1 1,-1 1-1,2-1 0,15-9 242,1 1 1,0 0-1,0 2 0,0 0 1,1 1-1,29-5 1,292-59 189,153 1-140,1347-38 814,-1418 118-2034,-2 19-1,578 114 0,-539-32 842,-354-76 1520,-77-21-908,-28-15-523,0 0 0,0 0 0,0 1 0,0-1 1,0 0-1,0 0 0,0 0 0,0 0 0,1 0 0,-1 1 0,0-1 0,0 0 0,0 0 0,0 0 1,0 1-1,0-1 0,0 0 0,0 0 0,0 0 0,0 0 0,0 1 0,0-1 0,0 0 0,0 0 1,0 0-1,-1 0 0,1 1 0,0-1 0,0 0 0,0 0 0,0 0 0,0 0 0,0 1 0,0-1 1,0 0-1,-1 0 0,1 0 0,0 0 0,0 0 0,0 0 0,0 0 0,0 1 0,-1-1 0,1 0 0,0 0 1,0 0-1,0 0 0,0 0 0,-1 0 0,1 0 0,0 0 0,0 0 0,0 0 0,0 0 0,-1 0 1,1 0-1,0 0 0,0 0 0,0 0 0,-1 0 0,1 0 0,0 0 0,0 0 0,0 0 0,-13 0 445,0-1 0,0 0 0,-20-4 0,-187-41 114,-148-37-659,-116-21-262,-652-118 295,-211-46-589,1146 220 521,156 31 122,45 17 0,0 0 0,0-1 0,-1 1 0,1 0 0,0 0 0,-1 0 0,1 0 0,0 0 0,0 0 0,-1-1 0,1 1 0,0 0 0,0 0 0,0 0 0,-1-1 0,1 1 0,0 0 0,0 0 0,0-1 0,0 1 0,-1 0 0,1-1 0,0 1 0,0 0 0,0 0 0,0-1 0,0 1 0,0 0 0,0-1 0,0 1 0,0 0 0,0-1 0,0 1 0,0 0 0,0 0 0,0-1 0,0 1 0,0 0 0,0-1 0,0 1 0,1 0 0,-1 0 0,0-1 0,0 1 0,0 0 0,0 0 0,1-1 0,-1 1 0,0 0 0,0 0 0,0 0 0,1-1 0,-1 1 0,0 0 0,0 0 0,1 0 0,-1 0 0,0-1 0,1 1 0,-1 0 0,0 0 0,0 0 0,1 0 0,-1 0 0,25-5 0,-1 0 0,1 2 0,-1 0 0,28 2 0,270 1-325,136 25 51,-2 20 0,-3 19 0,-2 20 0,817 266 0,-928-221 333,-310-117-47,-16-7 319,-1 1 1,0 0-1,0 1 1,18 12-1,-30-19-306,-1 0-1,0 0 0,0 0 1,1 0-1,-1 0 1,0 0-1,1 0 0,-1 1 1,0-1-1,0 0 1,1 0-1,-1 0 0,0 0 1,0 0-1,1 1 1,-1-1-1,0 0 0,0 0 1,1 0-1,-1 1 0,0-1 1,0 0-1,0 0 1,0 1-1,0-1 0,1 0 1,-1 0-1,0 1 1,0-1-1,0 0 0,0 0 1,0 1-1,0-1 1,0 0-1,0 1 0,0-1 1,0 0-1,0 1 1,0-1-1,0 0 0,0 0 1,0 1-1,0-1 1,0 0-1,0 1 0,0-1 1,-1 0-1,1 0 1,0 1-1,0-1 0,0 0 1,0 0-1,-1 0 1,1 1-1,0-1 0,-1 0 1,-19 3 1872,-12-3-1433,0-1 0,-45-8 0,25 2-157,-191-23-85,-129-15-735,115 13-37,-1250-166-2496,1388 178 3046,96 10 0,23 9 0,1 1 0,-1-1 0,0 1 0,1-1 0,-1 1 0,0 0 0,1-1 0,-1 1 0,1-1 0,-1 1 0,1 0 0,-1-1 0,1 1 0,-1 0 0,1 0 0,-1-1 0,1 1 0,-1 0 0,1 0 0,-1 0 0,1-1 0,0 1 0,-1 0 0,1 0 0,0 0 0,75-9 0,152 2 0,134 14 57,551 57 210,-2 78-860,-827-124 593,112 41 0,-187-56 26,-3-2 4,1 1-1,-1 1 1,1-1-1,-1 1 1,0 0-1,0 1 1,0-1-1,-1 1 1,1 0-1,-1 0 1,0 1 0,6 7-1,-10-11 42,-1-1-1,1 1 1,-1 0 0,1 0 0,-1 0-1,1 0 1,-1 1 0,0-1-1,0 0 1,1 0 0,-1 0-1,0 0 1,0 0 0,0 0 0,0 0-1,0 0 1,-1 1 0,1-1-1,0 0 1,0 0 0,-1 0-1,1 0 1,-1 0 0,0 1 0,-22 23 529,-23 10-207,-2-3-1,-2-1 1,-79 36-1,95-50-362,-1075 443-30,1189-483 0,1 3 0,104-12 0,-151 27 0,1389-128-3053,-1040 128 2631,-294 15 422,-55 2 0,-34-12 0,0 0 0,0 0 0,0 0 0,0 1 0,1-1 0,-1 0 0,0 0 0,0 0 0,0 0 0,0 1 0,0-1 0,0 0 0,0 0 0,0 0 0,0 1 0,0-1 0,0 0 0,0 0 0,0 0 0,0 1 0,0-1 0,0 0 0,0 0 0,0 0 0,0 0 0,0 1 0,0-1 0,0 0 0,0 0 0,0 0 0,0 0 0,-1 1 0,1-1 0,0 0 0,0 0 0,0 0 0,0 0 0,0 1 0,0-1 0,-1 0 0,1 0 0,0 0 0,0 0 0,0 0 0,0 0 0,-1 0 0,1 0 0,-25 9 0,-59 3 870,-1-2 1,-134-4-1,128-4-598,56-2-267,-137 4 289,-244-25-1,412 20-293,-23 1 0,26 1 0,0 0 0,1 0 0,-1-1 0,0 1 0,1 0 0,-1 0 0,1 0 0,-1 0 0,1 0 0,0 0 0,-1 0 0,1 0 0,0 0 0,0 0 0,-1 1 0,1-1 0,0 0 0,0 0 0,0 0 0,1 1 0,-1-1 0,-1 1 0,1-1 0,0 0 0,0 0 0,-1 0 0,1 0 0,-1 0 0,1 0 0,-1 1 0,1-1 0,-1 0 0,0-1 0,0 1 0,1 0 0,-1 0 0,-2 1 0,-6 6 0,1-2 0,-2 1 0,1-2 0,-1 1 0,-11 4 0,-174 70 0,-42 0-383,-4-11-1,-309 49 0,332-86-44,-1-10-1,-419-12 0,534-16 205,-138-28-1,230 32 225,-1 0 0,0-1 0,0 0 0,0-1 0,0 0 0,0-1 0,-24-12 0,37 16 21,-1 1-1,0-1 0,0 1 0,1-1 0,-1 1 0,0-1 0,1 1 1,-1-1-1,1 0 0,-1 0 0,1 1 0,-1-1 0,1 0 1,-1 0-1,1 0 0,0 1 0,-1-1 0,1 0 0,0 0 0,0 0 1,0 0-1,0 0 0,-1 1 0,1-1 0,0 0 0,1 0 0,-1 0 1,0-1-1,14-25 1094,0 0-434,-9 3-554,-1 1-1,-1-1 1,0-35-1,-2 47-120,-13-678-5,-62-2 0,73 682 0,-1 0 0,0-1 0,-1 1 0,0 1 0,0-1 0,-1 0 0,0 1 0,-1 0 0,0 0 0,0 0 0,-1 1 0,-9-12 0,-23-32 0,-42-76 0,77 123 0,-20-34 0,11 22 0,2 0 0,0-1 0,1 0 0,1-1 0,-10-32 0,21 73 0,-3-18 0,0 0 0,1 0 0,-1 0 0,1 0 0,0 0 0,0 0 0,0 0 0,1 0 0,-1 0 0,1 0 0,0-1 0,0 1 0,0-1 0,1 1 0,-1-1 0,1 0 0,0 0 0,-1 0 0,1 0 0,1 0 0,5 3 0,3 0 0,0 0 0,0-1 0,20 5 0,-5-2 0,800 299-802,-625-215 377,376 234 0,-555-311 412,23 15 9,-1 1-1,-1 2 0,65 65 1,-105-95 111,-1 2 1,1-1 0,0 0 0,-1 1 0,0-1 0,0 1 0,-1 0 0,1 0 0,-1 0 0,0 1 0,0-1 0,-1 0 0,2 7 0,0-11-94,1 1-1,0-2 1,0 1 0,0 0-1,0-1 1,-1 1-1,1-1 1,0 0 0,0-1-1,0 1 1,8-2 0,-5 1-6,3 0-8,1 1 0,-1 0 0,0 0 0,0 2 0,1-1 0,-1 1 0,0 0 0,-1 1 0,1 0 0,0 1 0,-1 0 0,0 0 0,0 1 0,0 1 0,0-1 0,-1 1 0,0 1 0,14 13 0,-14-13 0,-1-1 0,0 1 0,-1 1 0,1-1 0,-2 1 0,1 0 0,-1 1 0,7 13 0,-10-17 0,-1-1 0,0 1 0,0-1 0,0 1 0,0-1 0,-1 1 0,1-1 0,-1 1 0,0 0 0,-1-1 0,1 1 0,-1-1 0,0 1 0,0-1 0,0 1 0,-1-1 0,0 0 0,0 0 0,0 1 0,0-1 0,0 0 0,-4 4 0,-6 6 0,0 0 0,-1 0 0,-1-1 0,0-1 0,-20 14 0,-18 8 0,0-3 0,-76 35 0,-273 86-701,-161-8-2106,-130-30 1378,-186-38-1651,247-58 2647,-798-79 0,942 5-825,152-3 944,141 10 314,146 30 216,47 18-186,0 1 0,-1-1 0,1 0 0,0 1 0,0-1 0,0 0 0,-1 0 0,1 0 0,0 0 0,0 0 0,0 0 0,0 0 0,1 0 0,-1 0 0,0 0 0,0-1 0,0-1 0,1 2-3,0 0-1,1 0 0,-1 1 0,0-1 0,1 0 0,-1 0 0,0 0 0,1 0 0,-1 1 0,1-1 0,-1 0 0,1 0 0,0 1 0,-1-1 0,1 1 0,0-1 0,-1 0 0,1 1 0,0-1 0,0 1 0,0-1 0,0 1 0,-1 0 0,1-1 0,0 1 0,1 0 0,61-17 677,220-14-271,188 10-280,1022 61 633,2 98-619,-1154-95 558,553 38-862,-819-84-377,-3 2 3184,-72 3-1945,-12 3-136,-53 12-137,-154 29-451,-156 15-205,-125-2-617,-192-2-1151,-979-44-1,1605-16 1872,37 4 94,0-2-1,0-2 1,0 0-1,0-2 1,-41-12-1,69 16 11,0 1 0,0 0 1,1 0-1,-1-1 0,0 1 0,1 0 0,-1-1 0,0 1 1,1 0-1,-1-1 0,1 1 0,-1-1 0,0 1 0,1-1 1,-1 1-1,1-1 0,-1 0 0,1 1 0,0-1 1,-1 1-1,1-2 0,0 1 13,0 0 0,0 1 1,1-1-1,-1 0 0,0 0 0,1 1 1,-1-1-1,1 0 0,-1 1 0,1-1 1,-1 0-1,1 1 0,-1-1 0,1 1 1,0-1-1,-1 1 0,1-1 0,0 1 1,-1-1-1,1 1 0,1-1 0,24-10 496,1 0 0,41-10 0,221-59-128,152-31-289,1082-223 407,-1079 262-475,679-24 0,-1072 94-1,-29 0 102,0 1 1,0 2-1,37 4 0,-56-3 2002,-8 1-1569,-20 1-376,-52-1 279,-92-7 0,72-1-360,-1270-90-1814,1167 74 1711,179 19 0,0-2 0,-40-11 0,60 15 0,1 0 0,-1 0 0,0 0 0,1 0 0,-1-1 0,1 1 0,-1 0 0,1 0 0,-1-1 0,1 1 0,-1 0 0,1-1 0,-1 1 0,1-1 0,-1 1 0,1 0 0,0-1 0,-1 1 0,1-1 0,0 1 0,-1-1 0,1 1 0,0-1 0,0 0 0,0 1 0,-1-1 0,1 1 0,0-2 0,1 1 0,-1 0 0,1 0 0,0 0 0,-1 0 0,1 0 0,0 1 0,0-1 0,0 0 0,0 0 0,0 0 0,0 1 0,0-1 0,0 1 0,0-1 0,0 0 0,2 0 0,23-8 0,0 1 0,46-9 0,488-64-470,13 38-566,-541 41 962,478-19 1722,-495 21-1648,-3-1 0,0 1 0,0 1 0,1 0 0,-1 0 0,0 1 0,16 5 0,-22 0 0,-17 0 0,-40 6 0,-437 51-105,372-51-42,-434 43-860,-992 79-2583,-2-52 2596,1163-77 233,-47-25 571,413 18 281,1-1 0,0-1 1,-22-7-1,36 10-68,-1 0-1,1 0 1,-1 0-1,1 0 0,-1 0 1,1 0-1,-1 0 1,1 0-1,0-1 1,-1 1-1,1 0 1,-1 0-1,1 0 1,-1-1-1,1 1 1,0 0-1,-1-1 1,1 1-1,0 0 1,-1-1-1,1 1 1,0 0-1,0-1 1,-1 1-1,1 0 1,0-1-1,0 1 1,0-1-1,-1 1 1,1-1-1,0 1 1,0-1-1,0 1 1,0 0-1,0-1 1,0 1-1,0-1 1,0 1-1,0-1 1,0 1-1,0-1 1,0 1-1,0-1 1,1 1-1,-1 0 0,0-1 1,0 1-1,0-1 1,1 1-1,-1 0 1,0-1-1,0 1 1,1 0-1,-1-1 1,0 1-1,1 0 1,-1-1-1,0 1 1,1 0-1,-1-1 1,1 1-1,-1 0 1,0 0-1,2-1 1,10-5 68,0 0 0,1 1 1,25-8-1,620-136 1487,-496 118-1062,950-154-79,17 89-238,-354 101-152,-571 8-49,351 70 0,-344-27-27,-181-46 101,-1 2 0,0 1 0,0 1 1,42 29-1,-68-42 41,0 1 1,0 0 0,0 0-1,-1 1 1,1-1 0,0 1-1,-1-1 1,0 1 0,0 0 0,1 0-1,-2 0 1,1 0 0,0 0-1,-1 1 1,3 5 0,-4-7-66,0-1 1,0 0-1,0 1 1,0-1 0,0 1-1,-1-1 1,1 1 0,-1-1-1,1 0 1,-1 1 0,1-1-1,-1 0 1,1 0 0,-1 1-1,0-1 1,0 0-1,0 0 1,-1 1 0,-2 2 0,0 0 1,0-1 0,-1 0 0,1 0-1,-1-1 1,1 1 0,-8 2-1,-32 11-49,-81 19 0,-231 33 0,-175 6-827,-378 23-3030,-1250 27 3283,1738-120-595,110-9 876,109-8 293,202 13 0,-16-2 0,1 0 0,0-1 0,-23-6 0,38 8 0,-1 1 0,1 0 0,-1 0 0,1 0 0,-1 0 0,1 0 0,-1 0 0,1-1 0,-1 1 0,1 0 0,-1 0 0,1-1 0,0 1 0,-1 0 0,1-1 0,-1 1 0,1 0 0,0-1 0,-1 1 0,1-1 0,0 1 0,0 0 0,-1-1 0,1 1 0,0-1 0,0 1 0,0-1 0,-1 1 0,1-1 0,0 1 0,0-1 0,0 1 0,0-1 0,0 1 0,0-1 0,0 1 0,0-1 0,0 1 0,0-1 0,0 1 0,1-1 0,-1 0 0,3-2 0,0 0 0,1 1 0,-1-1 0,1 1 0,-1 0 0,1 0 0,0 0 0,0 0 0,0 1 0,5-2 0,56-17 0,81-14 0,226-27 249,314-19 330,3 31 0,2 30 0,1127 112 0,-1704-77-579,-98-10 0,-28-2 0,-57 2 0,-114-5 0,94-2 0,-1734-19 2493,1940 33-2493,-21 0 0,409 38-53,473 57 383,-793-76-310,-140-19-6846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40:44.003"/>
    </inkml:context>
    <inkml:brush xml:id="br0">
      <inkml:brushProperty name="width" value="0.05" units="cm"/>
      <inkml:brushProperty name="height" value="0.05" units="cm"/>
      <inkml:brushProperty name="color" value="#FFFFFF"/>
    </inkml:brush>
  </inkml:definitions>
  <inkml:trace contextRef="#ctx0" brushRef="#br0">4796 1687 24575,'-4'2'0,"-1"0"0,1 0 0,-1-1 0,1 1 0,-1-1 0,0 0 0,0-1 0,-6 1 0,-23 3 0,-524 59-2597,-855-13-1,1369-50 2554,-600-35 987,628 33-943,0-1 0,0 0 0,-20-7 0,35 10 5,0 0-1,1 0 1,-1 0-1,0-1 1,1 1-1,-1 0 1,1 0-1,-1 0 1,0-1-1,1 1 1,-1 0-1,1 0 1,-1-1-1,0 1 1,1-1-1,-1 1 1,1 0-1,-1-1 1,1 1-1,0-1 1,-1 1-1,1-1 1,-1 0-1,1 1 1,0-1 0,0 1-1,-1-1 1,1 0-1,0 1 1,0-1-1,0 1 1,-1-1-1,1 0 1,0 1-1,0-1 1,0 0-1,0 1 1,0-1-1,0 0 1,1 1-1,-1-1 1,0 0-1,0 1 1,0-1-1,0 0 1,1 1-1,-1-1 1,0 1-1,1-1 1,-1 1-1,1-1 1,-1 1-1,0-1 1,1 1-1,-1-1 1,1 1-1,0-1 1,12-9 204,0 1 0,0 1 0,1 0 1,26-10-1,184-74 52,132-37-352,756-210-207,29 93 138,-629 180 26,-361 56 68,205 11-1,-338 0 67,-10-1 0,0 0 0,0 1 0,0 0 0,0 0 0,-1 1 0,1 0 0,13 5 0,-20-7 14,-1 0 1,0 0-1,1 0 1,-1 0-1,0 1 0,1-1 1,-1 0-1,0 0 0,0 0 1,1 1-1,-1-1 1,0 0-1,1 0 0,-1 1 1,0-1-1,0 0 0,0 1 1,1-1-1,-1 0 0,0 1 1,0-1-1,0 0 1,0 1-1,0-1 0,0 0 1,1 1-1,-1-1 0,0 0 1,0 1-1,0-1 0,0 1 1,0-1-1,-1 0 1,1 1-1,0-1 0,0 0 1,0 1-1,0-1 0,0 0 1,0 1-1,0-1 1,-1 0-1,1 1 0,0-1 1,0 0-1,-1 1 0,1-1 1,0 0-1,0 0 0,-1 1 1,1-1-1,0 0 1,-1 0-1,1 0 0,0 1 1,0-1-1,-1 0 0,0 0 1,-33 16 1559,-114 25-1090,-198 35-484,-181 32-709,-767 171-2851,-350 69 1760,1127-257 1431,413-76 368,79-14 6,25-1-5,0 0 0,0 0 0,0 0 0,1 0 0,-1 0 0,0 0 0,0 0 0,0 0 0,0 0-1,0 0 1,0 0 0,0 0 0,0 0 0,0-1 0,0 1 0,1 0 0,-1 0 0,0 0 0,0 0 0,0 0 0,0 0-1,0 0 1,0 0 0,0 0 0,0 0 0,0 0 0,0 0 0,0-1 0,0 1 0,0 0 0,0 0 0,0 0-1,0 0 1,0 0 0,0 0 0,0 0 0,0 0 0,0 0 0,0-1 0,0 1 0,0 0 0,0 0 0,0 0-1,0 0 1,0 0 0,0 0 0,0 0 0,0 0 0,0 0 0,0-1 0,43-11 700,518-91 3271,-361 80-3478,2 9 1,260 16 0,-435 0-493,14-1 0,0 2 1,0 2-1,-1 1 1,0 2-1,41 14 1,-79-21-4,0-1 0,0 1 0,0-1 0,-1 1 0,1-1 1,0 1-1,0 0 0,-1 0 0,1 0 0,-1 0 1,1 0-1,-1 0 0,1 0 0,-1 1 0,0-1 1,1 0-1,-1 1 0,0-1 0,0 1 0,1 2 0,-3-3 11,0 1 0,0-1-1,-1 1 1,1-1 0,-1 0-1,1 0 1,-1 1 0,1-1-1,-1 0 1,1 0 0,-1-1-1,0 1 1,0 0 0,1-1-1,-1 1 1,0-1 0,0 1-1,0-1 1,0 0-1,0 1 1,-3-2 0,-234 30 709,173-24-675,-1575 68-2138,1572-72 2095,21 0 0,-1-1 0,-64-10 0,89 1 0,24 9 0,-1 0 0,1-1 0,0 1 0,-1 0 0,1-1 0,0 1 0,0-1 0,-1 1 0,1-1 0,0 1 0,0 0 0,0-1 0,0 1 0,0-1 0,0 1 0,0-1 0,0 1 0,0-1 0,0 1 0,0-1 0,0 1 0,0-1 0,0 1 0,0-1 0,0 1 0,0 0 0,1-1 0,-1 1 0,0-1 0,0 1 0,0-1 0,1 1 0,-1 0 0,0-1 0,1 0 0,11-9 0,0-1 0,0 2 0,1 0 0,0 0 0,26-12 0,228-113 0,743-289-2212,-717 323 2046,481-98-1,-644 175 584,202-11-1,-311 32-416,1 1 0,0 1 0,0 1 0,0 1 0,0 1 0,-1 1 0,23 7 0,-42-11 8,-1 0-1,1 1 1,-1-1 0,1 1 0,0-1-1,-1 1 1,1 0 0,-1-1 0,0 1 0,1 0-1,-1 0 1,0 0 0,1 0 0,-1 0-1,0 0 1,0 1 0,0-1 0,0 0-1,0 1 1,0-1 0,-1 0 0,1 1 0,0-1-1,-1 1 1,1 0 0,-1-1 0,1 1-1,0 2 1,-2-1 113,-1 0 0,1-1 0,0 1 0,-1-1 0,1 1 0,-1-1 0,0 1 0,0-1 0,0 0 0,0 0 0,0 0 0,-1 0 0,1 0 0,0-1 0,-1 1 0,1-1 0,-6 3 0,-53 28 161,-109 42 0,40-21-365,-282 123-500,-2645 1341-4906,2941-1452 5431,85-48 58,25-17 0,55-43 0,119-92 0,117-91 176,1393-1216 2062,-1657 1422-2214,-15 14 52,-1 1 1,1 0-1,0 0 0,1 0 0,12-6 1,-53 65 3788,-18 19-3674,-285 371-90,335-442-101,-26 33 0,28-34 0,0-1 0,0 0 0,0 0 0,0 0 0,0 0 0,0 0 0,-1 0 0,1 0 0,0 1 0,0-1 0,0 0 0,0 0 0,0 0 0,0 0 0,0 0 0,0 1 0,0-1 0,0 0 0,0 0 0,0 0 0,-1 0 0,1 1 0,0-1 0,0 0 0,0 0 0,0 0 0,1 0 0,-1 1 0,0-1 0,0 0 0,0 0 0,0 0 0,0 0 0,0 0 0,0 1 0,0-1 0,0 0 0,0 0 0,0 0 0,0 0 0,1 0 0,-1 1 0,0-1 0,0 0 0,0 0 0,0 0 0,0 0 0,0 0 0,1 0 0,-1 0 0,0 0 0,0 0 0,0 0 0,0 1 0,1-1 0,-1 0 0,0 0 0,0 0 0,0 0 0,0 0 0,0 0 0,1 0 0,-1 0 0,30-15 0,216-162 0,-156 107 0,382-296-1460,553-414-750,-998 760 2169,28-21 8,100-56 1,-135 90 32,-20 7 0,0 0 0,0 0 0,1 1 0,-1-1 0,0 0 0,0 0 0,0 0 0,0 0 0,1 1 0,-1-1 0,0 0 0,0 0 0,0 0 0,0 1 0,0-1 0,0 0 0,0 0 0,0 0 0,0 1 0,1-1 0,-1 0 0,0 0 0,0 1 0,0-1 0,0 0 0,0 0 0,-1 1 0,1-1 0,0 0 0,0 0 0,0 1 0,0-1 0,0 0 0,0 0 0,0 0 0,0 1 0,0-1 0,-1 0 0,1 0 0,0 0 0,0 0 0,0 1 0,0-1 0,-1 0 0,1 0 0,0 0 0,0 0 0,0 0 0,-1 1 0,1-1 0,0 0 0,-1 0 0,-21 26 0,-51 45 0,-186 160 0,229-205-3,-937 813-182,-38-15 269,772-647 443,192-147-506,36-26-52,8-6 11,69-55 609,188-162 1349,496-407-2633,34 43-595,-759 563 1290,0-2 0,43-21 0,-73 42 12,0 1 0,0-1 1,0 0-1,0 1 0,0-1 0,0 1 0,0 0 0,0-1 0,0 1 1,0 0-1,0-1 0,0 1 0,0 0 0,0 0 0,0 0 0,0 0 1,0 0-1,1 0 0,-1 0 0,0 1 0,0-1 0,1 1 0,-1-1 37,-1 1 0,0 0 0,0 0 0,1 0-1,-1-1 1,0 1 0,0 0 0,0 0 0,0 0 0,0-1-1,0 1 1,0 0 0,0 0 0,0 0 0,0 0-1,-1-1 1,1 1 0,0 0 0,-1 0 0,1 0-1,-1 0 1,-27 49 1449,25-46-1617,-84 149 227,87-152-107,-8 9-1,0-1 0,0 0 0,0 0 0,-1-1 0,-1 0 0,1-1 0,-1 0 0,0 0 0,-1-1 0,-21 9 0,-1 3 0,-506 284 0,538-301 0,0 0 0,0 0 0,-1-1 0,1 1 0,0 0 0,-1-1 0,1 1 0,0-1 0,-1 0 0,1 1 0,-1-1 0,1 0 0,0 0 0,-1 0 0,-1 0 0,2 0 0,1-1 0,0 1 0,-1 0 0,1 0 0,0-1 0,-1 1 0,1 0 0,0-1 0,0 1 0,-1 0 0,1-1 0,0 1 0,0-1 0,-1 1 0,1 0 0,0-1 0,0 1 0,0-1 0,0 1 0,0 0 0,0-1 0,0 1 0,0-1 0,0 1 0,0-1 0,0 1 0,0-1 0,0 1 0,0 0 0,0-2 0,1-2 0,1-1 0,0 1 0,-1-1 0,1 1 0,1-1 0,-1 1 0,1 0 0,4-5 0,23-26 0,3 1 0,69-55 0,88-48 0,-107 80 0,2 3 0,3 5 0,175-72 0,-251 117 0,-7 1 0,-1 1 0,2 0 0,-1 0 0,0 1 0,0-1 0,0 1 0,1 1 0,-1-1 0,1 1 0,-1-1 0,0 1 0,1 1 0,10 1 0,-16-2 0,0 0 0,1 1 0,-1-1 0,1 0 0,-1 0 0,0 1 0,1-1 0,-1 0 0,0 1 0,1-1 0,-1 0 0,0 1 0,0-1 0,1 1 0,-1-1 0,0 0 0,0 1 0,0-1 0,1 1 0,-1-1 0,0 0 0,0 1 0,0-1 0,0 1 0,0-1 0,0 1 0,0-1 0,0 1 0,0-1 0,0 1 0,0-1 0,-1 1 0,-9 18 0,-27 17 0,-334 244 0,-27-26 0,389-248 0,-69 44-67,32-19-366,-2-2 1,-68 30-1,99-53-6393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21:40:44.004"/>
    </inkml:context>
    <inkml:brush xml:id="br0">
      <inkml:brushProperty name="width" value="0.05" units="cm"/>
      <inkml:brushProperty name="height" value="0.05" units="cm"/>
      <inkml:brushProperty name="color" value="#FFFFFF"/>
    </inkml:brush>
  </inkml:definitions>
  <inkml:trace contextRef="#ctx0" brushRef="#br0">1185 567 24575,'702'-42'0,"-588"32"0,-90 7 0,-17 1 0,-15 1 0,-321-26 0,-1254-157-1843,1559 180 1843,16 3 0,-1 0 0,1 0 0,0-1 0,0 0 0,0-1 0,0 0 0,0 0 0,-9-6 0,17 9 0,-1 0 0,1 0 0,0 0 0,-1 0 0,1 0 0,0 0 0,0-1 0,-1 1 0,1 0 0,0 0 0,0 0 0,-1-1 0,1 1 0,0 0 0,0 0 0,0 0 0,0-1 0,-1 1 0,1 0 0,0-1 0,0 1 0,0 0 0,0 0 0,0-1 0,0 1 0,0 0 0,0-1 0,0 1 0,-1 0 0,1 0 0,1-1 0,-1 1 0,0 0 0,0-1 0,0 1 0,0 0 0,0-1 0,0 1 0,0 0 0,0 0 0,0-1 0,0 1 0,1 0 0,-1 0 0,0-1 0,0 1 0,0 0 0,1 0 0,-1-1 0,0 1 0,0 0 0,1 0 0,-1 0 0,0 0 0,0-1 0,1 1 0,-1 0 0,0 0 0,0 0 0,1 0 0,23-8 0,55-3 827,156-1 0,-157 10-638,322-1-189,-272 8 0,145 25 0,-255-28 0,-9-1 0,-1 0 0,1 0 0,0 1 0,-1 0 0,0 0 0,1 1 0,-1 0 0,0 1 0,0 0 0,-1 0 0,12 8 0,-18-12 0,-1 1 0,1-1 0,-1 1 0,1-1 0,-1 1 0,1-1 0,-1 1 0,0-1 0,1 1 0,-1 0 0,0-1 0,1 1 0,-1 0 0,0-1 0,0 1 0,0 0 0,0-1 0,1 1 0,-1 0 0,0-1 0,0 1 0,0 0 0,0-1 0,-1 1 0,1 0 0,0-1 0,0 1 0,-1 1 0,-16 13 0,-35 2 0,47-16 0,-60 11 0,-1-3 0,-73 0 0,107-7 0,618-17 0,-400 21 0,215 36 0,-333-28 0,-48-9 0,1-1 0,-1-1 0,30 2 0,-49-5 0,-1 0 0,1 0 0,-1 0 0,1 0 0,-1 0 0,1 0 0,0 0 0,-1 0 0,1-1 0,-1 1 0,1 0 0,-1 0 0,0 0 0,1-1 0,-1 1 0,1 0 0,-1 0 0,1-1 0,-1 1 0,0 0 0,1-1 0,-1 1 0,0-1 0,1 1 0,-1 0 0,0-1 0,1 1 0,-1-1 0,0 1 0,0-1 0,0 1 0,1-1 0,-1 1 0,0-1 0,0 1 0,0-1 0,0 1 0,0-1 0,0 1 0,0-1 0,0 1 0,0-1 0,0 1 0,0-1 0,-1 1 0,1-1 0,0 1 0,0-1 0,-1 0 0,-14-31 0,11 24 0,-56-119 0,29 59 0,-49-81 0,79 146 0,-1 0 0,1 0 0,-1 0 0,0 1 0,0-1 0,0 1 0,0 0 0,-1-1 0,1 1 0,-1 0 0,1 0 0,-1 1 0,0-1 0,0 0 0,0 1 0,0 0 0,0-1 0,0 1 0,-3 0 0,1 1 0,0 0 0,1 1 0,-1-1 0,1 1 0,-1 0 0,1 1 0,-1-1 0,1 1 0,0 0 0,-1 0 0,1 0 0,-6 5 0,-15 6 0,0-1 0,0-2 0,-1 0 0,-1-2 0,1-1 0,-1-1 0,-1-1 0,1-2 0,-30 1 0,52-4 0,1 1 0,-1 0 0,0 0 0,0 0 0,0 1 0,1 0 0,-1 0 0,1 0 0,-1 0 0,1 1 0,0 0 0,-6 5 0,-40 46 0,7-6 0,33-38-151,-1-1-1,0 0 0,0 0 0,-1-1 1,0-1-1,0 0 0,-1-1 1,-24 9-1,21-12-6674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b044da2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b044da2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14c7027544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14c7027544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e4ba4cf8a5_1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e4ba4cf8a5_1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ba4cf8a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4ba4cf8a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4ba4cf8a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4ba4cf8a5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14c702754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14c7027544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ba4cf8a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4ba4cf8a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07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14c7027544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14c7027544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14c7027544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14c7027544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ba4cf8a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4ba4cf8a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34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839425" y="892450"/>
            <a:ext cx="4345200" cy="2790000"/>
          </a:xfrm>
          <a:prstGeom prst="rect">
            <a:avLst/>
          </a:prstGeom>
        </p:spPr>
        <p:txBody>
          <a:bodyPr spcFirstLastPara="1" wrap="square" lIns="91425" tIns="91425" rIns="91425" bIns="91425" anchor="t" anchorCtr="0">
            <a:noAutofit/>
          </a:bodyPr>
          <a:lstStyle>
            <a:lvl1pPr lvl="0" algn="l">
              <a:spcBef>
                <a:spcPts val="0"/>
              </a:spcBef>
              <a:spcAft>
                <a:spcPts val="0"/>
              </a:spcAft>
              <a:buSzPts val="3500"/>
              <a:buNone/>
              <a:defRPr sz="5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 name="Google Shape;10;p2"/>
          <p:cNvSpPr txBox="1">
            <a:spLocks noGrp="1"/>
          </p:cNvSpPr>
          <p:nvPr>
            <p:ph type="subTitle" idx="1"/>
          </p:nvPr>
        </p:nvSpPr>
        <p:spPr>
          <a:xfrm>
            <a:off x="839425" y="3596000"/>
            <a:ext cx="4109100" cy="442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Roboto Slab Light"/>
              <a:buNone/>
              <a:defRPr sz="1600">
                <a:solidFill>
                  <a:schemeClr val="dk1"/>
                </a:solidFill>
                <a:latin typeface="Barlow"/>
                <a:ea typeface="Barlow"/>
                <a:cs typeface="Barlow"/>
                <a:sym typeface="Barlow"/>
              </a:defRPr>
            </a:lvl1pPr>
            <a:lvl2pPr lvl="1">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9pPr>
          </a:lstStyle>
          <a:p>
            <a:endParaRPr/>
          </a:p>
        </p:txBody>
      </p:sp>
      <p:sp>
        <p:nvSpPr>
          <p:cNvPr id="11" name="Google Shape;11;p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0">
  <p:cSld name="TITLE_ONLY_1_1_1_1_1_1_1_1_1">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8" name="Google Shape;128;p2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29" name="Google Shape;129;p2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2">
  <p:cSld name="TITLE_ONLY_1_1_1_1_1_1_1_1_1_1_1">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36" name="Google Shape;136;p25"/>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137" name="Google Shape;137;p25"/>
          <p:cNvGrpSpPr/>
          <p:nvPr/>
        </p:nvGrpSpPr>
        <p:grpSpPr>
          <a:xfrm>
            <a:off x="0" y="0"/>
            <a:ext cx="9143975" cy="5143500"/>
            <a:chOff x="0" y="0"/>
            <a:chExt cx="9143975" cy="5143500"/>
          </a:xfrm>
        </p:grpSpPr>
        <p:sp>
          <p:nvSpPr>
            <p:cNvPr id="138" name="Google Shape;138;p25"/>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_1_1">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777175" y="2246200"/>
            <a:ext cx="2747100" cy="110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200"/>
              <a:buNone/>
              <a:defRPr/>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169" name="Google Shape;169;p29"/>
          <p:cNvSpPr txBox="1">
            <a:spLocks noGrp="1"/>
          </p:cNvSpPr>
          <p:nvPr>
            <p:ph type="subTitle" idx="1"/>
          </p:nvPr>
        </p:nvSpPr>
        <p:spPr>
          <a:xfrm>
            <a:off x="946375" y="3423425"/>
            <a:ext cx="2577900" cy="651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100"/>
              <a:buFont typeface="Roboto Slab Light"/>
              <a:buNone/>
              <a:defRPr sz="1600">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2pPr>
            <a:lvl3pPr lvl="2"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3pPr>
            <a:lvl4pPr lvl="3"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4pPr>
            <a:lvl5pPr lvl="4"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5pPr>
            <a:lvl6pPr lvl="5"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6pPr>
            <a:lvl7pPr lvl="6"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7pPr>
            <a:lvl8pPr lvl="7"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8pPr>
            <a:lvl9pPr lvl="8"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9pPr>
          </a:lstStyle>
          <a:p>
            <a:endParaRPr/>
          </a:p>
        </p:txBody>
      </p:sp>
      <p:sp>
        <p:nvSpPr>
          <p:cNvPr id="170" name="Google Shape;170;p29"/>
          <p:cNvSpPr txBox="1">
            <a:spLocks noGrp="1"/>
          </p:cNvSpPr>
          <p:nvPr>
            <p:ph type="title" idx="2" hasCustomPrompt="1"/>
          </p:nvPr>
        </p:nvSpPr>
        <p:spPr>
          <a:xfrm>
            <a:off x="1577875" y="913875"/>
            <a:ext cx="1946400" cy="137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9600"/>
            </a:lvl1pPr>
            <a:lvl2pPr lvl="1" algn="l" rtl="0">
              <a:spcBef>
                <a:spcPts val="0"/>
              </a:spcBef>
              <a:spcAft>
                <a:spcPts val="0"/>
              </a:spcAft>
              <a:buSzPts val="12000"/>
              <a:buNone/>
              <a:defRPr sz="12000"/>
            </a:lvl2pPr>
            <a:lvl3pPr lvl="2" algn="l" rtl="0">
              <a:spcBef>
                <a:spcPts val="0"/>
              </a:spcBef>
              <a:spcAft>
                <a:spcPts val="0"/>
              </a:spcAft>
              <a:buSzPts val="12000"/>
              <a:buNone/>
              <a:defRPr sz="12000"/>
            </a:lvl3pPr>
            <a:lvl4pPr lvl="3" algn="l" rtl="0">
              <a:spcBef>
                <a:spcPts val="0"/>
              </a:spcBef>
              <a:spcAft>
                <a:spcPts val="0"/>
              </a:spcAft>
              <a:buSzPts val="12000"/>
              <a:buNone/>
              <a:defRPr sz="12000"/>
            </a:lvl4pPr>
            <a:lvl5pPr lvl="4" algn="l" rtl="0">
              <a:spcBef>
                <a:spcPts val="0"/>
              </a:spcBef>
              <a:spcAft>
                <a:spcPts val="0"/>
              </a:spcAft>
              <a:buSzPts val="12000"/>
              <a:buNone/>
              <a:defRPr sz="12000"/>
            </a:lvl5pPr>
            <a:lvl6pPr lvl="5" algn="l" rtl="0">
              <a:spcBef>
                <a:spcPts val="0"/>
              </a:spcBef>
              <a:spcAft>
                <a:spcPts val="0"/>
              </a:spcAft>
              <a:buSzPts val="12000"/>
              <a:buNone/>
              <a:defRPr sz="12000"/>
            </a:lvl6pPr>
            <a:lvl7pPr lvl="6" algn="l" rtl="0">
              <a:spcBef>
                <a:spcPts val="0"/>
              </a:spcBef>
              <a:spcAft>
                <a:spcPts val="0"/>
              </a:spcAft>
              <a:buSzPts val="12000"/>
              <a:buNone/>
              <a:defRPr sz="12000"/>
            </a:lvl7pPr>
            <a:lvl8pPr lvl="7" algn="l" rtl="0">
              <a:spcBef>
                <a:spcPts val="0"/>
              </a:spcBef>
              <a:spcAft>
                <a:spcPts val="0"/>
              </a:spcAft>
              <a:buSzPts val="12000"/>
              <a:buNone/>
              <a:defRPr sz="12000"/>
            </a:lvl8pPr>
            <a:lvl9pPr lvl="8" algn="l" rtl="0">
              <a:spcBef>
                <a:spcPts val="0"/>
              </a:spcBef>
              <a:spcAft>
                <a:spcPts val="0"/>
              </a:spcAft>
              <a:buSzPts val="12000"/>
              <a:buNone/>
              <a:defRPr sz="12000"/>
            </a:lvl9pPr>
          </a:lstStyle>
          <a:p>
            <a:r>
              <a:t>xx%</a:t>
            </a:r>
          </a:p>
        </p:txBody>
      </p:sp>
      <p:cxnSp>
        <p:nvCxnSpPr>
          <p:cNvPr id="171" name="Google Shape;171;p29"/>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172" name="Google Shape;172;p29"/>
          <p:cNvGrpSpPr/>
          <p:nvPr/>
        </p:nvGrpSpPr>
        <p:grpSpPr>
          <a:xfrm>
            <a:off x="0" y="0"/>
            <a:ext cx="9143975" cy="5143500"/>
            <a:chOff x="0" y="0"/>
            <a:chExt cx="9143975" cy="5143500"/>
          </a:xfrm>
        </p:grpSpPr>
        <p:sp>
          <p:nvSpPr>
            <p:cNvPr id="173" name="Google Shape;173;p29"/>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1_1_1_1">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5163600" y="2304588"/>
            <a:ext cx="2715000" cy="1118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200"/>
              <a:buNone/>
              <a:defRPr/>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177" name="Google Shape;177;p30"/>
          <p:cNvSpPr txBox="1">
            <a:spLocks noGrp="1"/>
          </p:cNvSpPr>
          <p:nvPr>
            <p:ph type="subTitle" idx="1"/>
          </p:nvPr>
        </p:nvSpPr>
        <p:spPr>
          <a:xfrm>
            <a:off x="5163600" y="3469338"/>
            <a:ext cx="2461800" cy="692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100"/>
              <a:buFont typeface="Roboto Slab Light"/>
              <a:buNone/>
              <a:defRPr sz="1600">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2pPr>
            <a:lvl3pPr lvl="2"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3pPr>
            <a:lvl4pPr lvl="3"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4pPr>
            <a:lvl5pPr lvl="4"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5pPr>
            <a:lvl6pPr lvl="5"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6pPr>
            <a:lvl7pPr lvl="6"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7pPr>
            <a:lvl8pPr lvl="7"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8pPr>
            <a:lvl9pPr lvl="8" rtl="0">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9pPr>
          </a:lstStyle>
          <a:p>
            <a:endParaRPr/>
          </a:p>
        </p:txBody>
      </p:sp>
      <p:sp>
        <p:nvSpPr>
          <p:cNvPr id="178" name="Google Shape;178;p30"/>
          <p:cNvSpPr txBox="1">
            <a:spLocks noGrp="1"/>
          </p:cNvSpPr>
          <p:nvPr>
            <p:ph type="title" idx="2" hasCustomPrompt="1"/>
          </p:nvPr>
        </p:nvSpPr>
        <p:spPr>
          <a:xfrm>
            <a:off x="5163600" y="982063"/>
            <a:ext cx="1587000" cy="137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2000"/>
              <a:buNone/>
              <a:defRPr sz="9600"/>
            </a:lvl1pPr>
            <a:lvl2pPr lvl="1" algn="l" rtl="0">
              <a:spcBef>
                <a:spcPts val="0"/>
              </a:spcBef>
              <a:spcAft>
                <a:spcPts val="0"/>
              </a:spcAft>
              <a:buSzPts val="12000"/>
              <a:buNone/>
              <a:defRPr sz="12000"/>
            </a:lvl2pPr>
            <a:lvl3pPr lvl="2" algn="l" rtl="0">
              <a:spcBef>
                <a:spcPts val="0"/>
              </a:spcBef>
              <a:spcAft>
                <a:spcPts val="0"/>
              </a:spcAft>
              <a:buSzPts val="12000"/>
              <a:buNone/>
              <a:defRPr sz="12000"/>
            </a:lvl3pPr>
            <a:lvl4pPr lvl="3" algn="l" rtl="0">
              <a:spcBef>
                <a:spcPts val="0"/>
              </a:spcBef>
              <a:spcAft>
                <a:spcPts val="0"/>
              </a:spcAft>
              <a:buSzPts val="12000"/>
              <a:buNone/>
              <a:defRPr sz="12000"/>
            </a:lvl4pPr>
            <a:lvl5pPr lvl="4" algn="l" rtl="0">
              <a:spcBef>
                <a:spcPts val="0"/>
              </a:spcBef>
              <a:spcAft>
                <a:spcPts val="0"/>
              </a:spcAft>
              <a:buSzPts val="12000"/>
              <a:buNone/>
              <a:defRPr sz="12000"/>
            </a:lvl5pPr>
            <a:lvl6pPr lvl="5" algn="l" rtl="0">
              <a:spcBef>
                <a:spcPts val="0"/>
              </a:spcBef>
              <a:spcAft>
                <a:spcPts val="0"/>
              </a:spcAft>
              <a:buSzPts val="12000"/>
              <a:buNone/>
              <a:defRPr sz="12000"/>
            </a:lvl6pPr>
            <a:lvl7pPr lvl="6" algn="l" rtl="0">
              <a:spcBef>
                <a:spcPts val="0"/>
              </a:spcBef>
              <a:spcAft>
                <a:spcPts val="0"/>
              </a:spcAft>
              <a:buSzPts val="12000"/>
              <a:buNone/>
              <a:defRPr sz="12000"/>
            </a:lvl7pPr>
            <a:lvl8pPr lvl="7" algn="l" rtl="0">
              <a:spcBef>
                <a:spcPts val="0"/>
              </a:spcBef>
              <a:spcAft>
                <a:spcPts val="0"/>
              </a:spcAft>
              <a:buSzPts val="12000"/>
              <a:buNone/>
              <a:defRPr sz="12000"/>
            </a:lvl8pPr>
            <a:lvl9pPr lvl="8" algn="l" rtl="0">
              <a:spcBef>
                <a:spcPts val="0"/>
              </a:spcBef>
              <a:spcAft>
                <a:spcPts val="0"/>
              </a:spcAft>
              <a:buSzPts val="12000"/>
              <a:buNone/>
              <a:defRPr sz="12000"/>
            </a:lvl9pPr>
          </a:lstStyle>
          <a:p>
            <a:r>
              <a:t>xx%</a:t>
            </a:r>
          </a:p>
        </p:txBody>
      </p:sp>
      <p:cxnSp>
        <p:nvCxnSpPr>
          <p:cNvPr id="179" name="Google Shape;179;p30"/>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180" name="Google Shape;180;p30"/>
          <p:cNvGrpSpPr/>
          <p:nvPr/>
        </p:nvGrpSpPr>
        <p:grpSpPr>
          <a:xfrm>
            <a:off x="0" y="0"/>
            <a:ext cx="9143975" cy="5143500"/>
            <a:chOff x="0" y="0"/>
            <a:chExt cx="9143975" cy="5143500"/>
          </a:xfrm>
        </p:grpSpPr>
        <p:sp>
          <p:nvSpPr>
            <p:cNvPr id="181" name="Google Shape;181;p30"/>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1_1_1_1_1">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298650" y="2243100"/>
            <a:ext cx="2546700" cy="10146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85" name="Google Shape;185;p31"/>
          <p:cNvSpPr txBox="1">
            <a:spLocks noGrp="1"/>
          </p:cNvSpPr>
          <p:nvPr>
            <p:ph type="subTitle" idx="1"/>
          </p:nvPr>
        </p:nvSpPr>
        <p:spPr>
          <a:xfrm>
            <a:off x="3298650" y="3418050"/>
            <a:ext cx="2546700" cy="576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Font typeface="Roboto Slab Light"/>
              <a:buNone/>
              <a:defRPr sz="1600">
                <a:solidFill>
                  <a:schemeClr val="dk1"/>
                </a:solidFill>
                <a:latin typeface="Barlow"/>
                <a:ea typeface="Barlow"/>
                <a:cs typeface="Barlow"/>
                <a:sym typeface="Barlow"/>
              </a:defRPr>
            </a:lvl1pPr>
            <a:lvl2pPr lvl="1"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2pPr>
            <a:lvl3pPr lvl="2"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3pPr>
            <a:lvl4pPr lvl="3"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4pPr>
            <a:lvl5pPr lvl="4"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5pPr>
            <a:lvl6pPr lvl="5"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6pPr>
            <a:lvl7pPr lvl="6"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7pPr>
            <a:lvl8pPr lvl="7"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8pPr>
            <a:lvl9pPr lvl="8"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9pPr>
          </a:lstStyle>
          <a:p>
            <a:endParaRPr/>
          </a:p>
        </p:txBody>
      </p:sp>
      <p:sp>
        <p:nvSpPr>
          <p:cNvPr id="186" name="Google Shape;186;p31"/>
          <p:cNvSpPr txBox="1">
            <a:spLocks noGrp="1"/>
          </p:cNvSpPr>
          <p:nvPr>
            <p:ph type="title" idx="2" hasCustomPrompt="1"/>
          </p:nvPr>
        </p:nvSpPr>
        <p:spPr>
          <a:xfrm>
            <a:off x="3507450" y="905675"/>
            <a:ext cx="2129100" cy="1379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cxnSp>
        <p:nvCxnSpPr>
          <p:cNvPr id="187" name="Google Shape;187;p31"/>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188" name="Google Shape;188;p31"/>
          <p:cNvGrpSpPr/>
          <p:nvPr/>
        </p:nvGrpSpPr>
        <p:grpSpPr>
          <a:xfrm>
            <a:off x="0" y="0"/>
            <a:ext cx="9143975" cy="5143500"/>
            <a:chOff x="0" y="0"/>
            <a:chExt cx="9143975" cy="5143500"/>
          </a:xfrm>
        </p:grpSpPr>
        <p:sp>
          <p:nvSpPr>
            <p:cNvPr id="189" name="Google Shape;189;p31"/>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97"/>
        <p:cNvGrpSpPr/>
        <p:nvPr/>
      </p:nvGrpSpPr>
      <p:grpSpPr>
        <a:xfrm>
          <a:off x="0" y="0"/>
          <a:ext cx="0" cy="0"/>
          <a:chOff x="0" y="0"/>
          <a:chExt cx="0" cy="0"/>
        </a:xfrm>
      </p:grpSpPr>
      <p:sp>
        <p:nvSpPr>
          <p:cNvPr id="198" name="Google Shape;198;p33"/>
          <p:cNvSpPr txBox="1">
            <a:spLocks noGrp="1"/>
          </p:cNvSpPr>
          <p:nvPr>
            <p:ph type="subTitle" idx="1"/>
          </p:nvPr>
        </p:nvSpPr>
        <p:spPr>
          <a:xfrm>
            <a:off x="1524750" y="1593050"/>
            <a:ext cx="6094500" cy="1358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2600">
                <a:solidFill>
                  <a:schemeClr val="dk1"/>
                </a:solidFill>
                <a:latin typeface="Barlow"/>
                <a:ea typeface="Barlow"/>
                <a:cs typeface="Barlow"/>
                <a:sym typeface="Barlow"/>
              </a:defRPr>
            </a:lvl1pPr>
            <a:lvl2pPr lvl="1" algn="ctr" rtl="0">
              <a:lnSpc>
                <a:spcPct val="100000"/>
              </a:lnSpc>
              <a:spcBef>
                <a:spcPts val="0"/>
              </a:spcBef>
              <a:spcAft>
                <a:spcPts val="0"/>
              </a:spcAft>
              <a:buNone/>
              <a:defRPr sz="2600">
                <a:solidFill>
                  <a:schemeClr val="dk1"/>
                </a:solidFill>
                <a:latin typeface="Barlow"/>
                <a:ea typeface="Barlow"/>
                <a:cs typeface="Barlow"/>
                <a:sym typeface="Barlow"/>
              </a:defRPr>
            </a:lvl2pPr>
            <a:lvl3pPr lvl="2" algn="ctr" rtl="0">
              <a:lnSpc>
                <a:spcPct val="100000"/>
              </a:lnSpc>
              <a:spcBef>
                <a:spcPts val="0"/>
              </a:spcBef>
              <a:spcAft>
                <a:spcPts val="0"/>
              </a:spcAft>
              <a:buNone/>
              <a:defRPr sz="2600">
                <a:solidFill>
                  <a:schemeClr val="dk1"/>
                </a:solidFill>
                <a:latin typeface="Barlow"/>
                <a:ea typeface="Barlow"/>
                <a:cs typeface="Barlow"/>
                <a:sym typeface="Barlow"/>
              </a:defRPr>
            </a:lvl3pPr>
            <a:lvl4pPr lvl="3" algn="ctr" rtl="0">
              <a:lnSpc>
                <a:spcPct val="100000"/>
              </a:lnSpc>
              <a:spcBef>
                <a:spcPts val="0"/>
              </a:spcBef>
              <a:spcAft>
                <a:spcPts val="0"/>
              </a:spcAft>
              <a:buNone/>
              <a:defRPr sz="2600">
                <a:solidFill>
                  <a:schemeClr val="dk1"/>
                </a:solidFill>
                <a:latin typeface="Barlow"/>
                <a:ea typeface="Barlow"/>
                <a:cs typeface="Barlow"/>
                <a:sym typeface="Barlow"/>
              </a:defRPr>
            </a:lvl4pPr>
            <a:lvl5pPr lvl="4" algn="ctr" rtl="0">
              <a:lnSpc>
                <a:spcPct val="100000"/>
              </a:lnSpc>
              <a:spcBef>
                <a:spcPts val="0"/>
              </a:spcBef>
              <a:spcAft>
                <a:spcPts val="0"/>
              </a:spcAft>
              <a:buNone/>
              <a:defRPr sz="2600">
                <a:solidFill>
                  <a:schemeClr val="dk1"/>
                </a:solidFill>
                <a:latin typeface="Barlow"/>
                <a:ea typeface="Barlow"/>
                <a:cs typeface="Barlow"/>
                <a:sym typeface="Barlow"/>
              </a:defRPr>
            </a:lvl5pPr>
            <a:lvl6pPr lvl="5" algn="ctr" rtl="0">
              <a:lnSpc>
                <a:spcPct val="100000"/>
              </a:lnSpc>
              <a:spcBef>
                <a:spcPts val="0"/>
              </a:spcBef>
              <a:spcAft>
                <a:spcPts val="0"/>
              </a:spcAft>
              <a:buNone/>
              <a:defRPr sz="2600">
                <a:solidFill>
                  <a:schemeClr val="dk1"/>
                </a:solidFill>
                <a:latin typeface="Barlow"/>
                <a:ea typeface="Barlow"/>
                <a:cs typeface="Barlow"/>
                <a:sym typeface="Barlow"/>
              </a:defRPr>
            </a:lvl6pPr>
            <a:lvl7pPr lvl="6" algn="ctr" rtl="0">
              <a:lnSpc>
                <a:spcPct val="100000"/>
              </a:lnSpc>
              <a:spcBef>
                <a:spcPts val="0"/>
              </a:spcBef>
              <a:spcAft>
                <a:spcPts val="0"/>
              </a:spcAft>
              <a:buNone/>
              <a:defRPr sz="2600">
                <a:solidFill>
                  <a:schemeClr val="dk1"/>
                </a:solidFill>
                <a:latin typeface="Barlow"/>
                <a:ea typeface="Barlow"/>
                <a:cs typeface="Barlow"/>
                <a:sym typeface="Barlow"/>
              </a:defRPr>
            </a:lvl7pPr>
            <a:lvl8pPr lvl="7" algn="ctr" rtl="0">
              <a:lnSpc>
                <a:spcPct val="100000"/>
              </a:lnSpc>
              <a:spcBef>
                <a:spcPts val="0"/>
              </a:spcBef>
              <a:spcAft>
                <a:spcPts val="0"/>
              </a:spcAft>
              <a:buNone/>
              <a:defRPr sz="2600">
                <a:solidFill>
                  <a:schemeClr val="dk1"/>
                </a:solidFill>
                <a:latin typeface="Barlow"/>
                <a:ea typeface="Barlow"/>
                <a:cs typeface="Barlow"/>
                <a:sym typeface="Barlow"/>
              </a:defRPr>
            </a:lvl8pPr>
            <a:lvl9pPr lvl="8" algn="ctr" rtl="0">
              <a:lnSpc>
                <a:spcPct val="100000"/>
              </a:lnSpc>
              <a:spcBef>
                <a:spcPts val="0"/>
              </a:spcBef>
              <a:spcAft>
                <a:spcPts val="0"/>
              </a:spcAft>
              <a:buNone/>
              <a:defRPr sz="2600">
                <a:solidFill>
                  <a:schemeClr val="dk1"/>
                </a:solidFill>
                <a:latin typeface="Barlow"/>
                <a:ea typeface="Barlow"/>
                <a:cs typeface="Barlow"/>
                <a:sym typeface="Barlow"/>
              </a:defRPr>
            </a:lvl9pPr>
          </a:lstStyle>
          <a:p>
            <a:endParaRPr/>
          </a:p>
        </p:txBody>
      </p:sp>
      <p:sp>
        <p:nvSpPr>
          <p:cNvPr id="199" name="Google Shape;199;p33"/>
          <p:cNvSpPr txBox="1">
            <a:spLocks noGrp="1"/>
          </p:cNvSpPr>
          <p:nvPr>
            <p:ph type="subTitle" idx="2"/>
          </p:nvPr>
        </p:nvSpPr>
        <p:spPr>
          <a:xfrm>
            <a:off x="2298150" y="3020531"/>
            <a:ext cx="4547700" cy="695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2pPr>
            <a:lvl3pPr lvl="2"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3pPr>
            <a:lvl4pPr lvl="3"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4pPr>
            <a:lvl5pPr lvl="4"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5pPr>
            <a:lvl6pPr lvl="5"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6pPr>
            <a:lvl7pPr lvl="6"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7pPr>
            <a:lvl8pPr lvl="7"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8pPr>
            <a:lvl9pPr lvl="8" algn="ctr" rtl="0">
              <a:lnSpc>
                <a:spcPct val="100000"/>
              </a:lnSpc>
              <a:spcBef>
                <a:spcPts val="0"/>
              </a:spcBef>
              <a:spcAft>
                <a:spcPts val="0"/>
              </a:spcAft>
              <a:buNone/>
              <a:defRPr sz="3500">
                <a:solidFill>
                  <a:schemeClr val="dk1"/>
                </a:solidFill>
                <a:latin typeface="Josefin Sans"/>
                <a:ea typeface="Josefin Sans"/>
                <a:cs typeface="Josefin Sans"/>
                <a:sym typeface="Josefin Sans"/>
              </a:defRPr>
            </a:lvl9pPr>
          </a:lstStyle>
          <a:p>
            <a:endParaRPr/>
          </a:p>
        </p:txBody>
      </p:sp>
      <p:sp>
        <p:nvSpPr>
          <p:cNvPr id="200" name="Google Shape;200;p33"/>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OBJECT_1_1_1">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2445300" y="468425"/>
            <a:ext cx="4253400" cy="12765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3300"/>
              <a:buNone/>
              <a:defRPr sz="9600" i="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234" name="Google Shape;234;p36"/>
          <p:cNvSpPr txBox="1">
            <a:spLocks noGrp="1"/>
          </p:cNvSpPr>
          <p:nvPr>
            <p:ph type="subTitle" idx="1"/>
          </p:nvPr>
        </p:nvSpPr>
        <p:spPr>
          <a:xfrm>
            <a:off x="2919450" y="2411263"/>
            <a:ext cx="3305100" cy="909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235" name="Google Shape;235;p36"/>
          <p:cNvSpPr txBox="1">
            <a:spLocks noGrp="1"/>
          </p:cNvSpPr>
          <p:nvPr>
            <p:ph type="subTitle" idx="2"/>
          </p:nvPr>
        </p:nvSpPr>
        <p:spPr>
          <a:xfrm>
            <a:off x="2607600" y="4088100"/>
            <a:ext cx="3928800" cy="31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b="1">
                <a:solidFill>
                  <a:schemeClr val="dk1"/>
                </a:solidFill>
                <a:latin typeface="Barlow"/>
                <a:ea typeface="Barlow"/>
                <a:cs typeface="Barlow"/>
                <a:sym typeface="Barlow"/>
              </a:defRPr>
            </a:lvl1pPr>
            <a:lvl2pPr lvl="1" algn="ctr" rtl="0">
              <a:spcBef>
                <a:spcPts val="0"/>
              </a:spcBef>
              <a:spcAft>
                <a:spcPts val="0"/>
              </a:spcAft>
              <a:buNone/>
              <a:defRPr sz="1200" b="1">
                <a:solidFill>
                  <a:schemeClr val="dk1"/>
                </a:solidFill>
                <a:latin typeface="Barlow"/>
                <a:ea typeface="Barlow"/>
                <a:cs typeface="Barlow"/>
                <a:sym typeface="Barlow"/>
              </a:defRPr>
            </a:lvl2pPr>
            <a:lvl3pPr lvl="2" algn="ctr" rtl="0">
              <a:spcBef>
                <a:spcPts val="0"/>
              </a:spcBef>
              <a:spcAft>
                <a:spcPts val="0"/>
              </a:spcAft>
              <a:buNone/>
              <a:defRPr sz="1200" b="1">
                <a:solidFill>
                  <a:schemeClr val="dk1"/>
                </a:solidFill>
                <a:latin typeface="Barlow"/>
                <a:ea typeface="Barlow"/>
                <a:cs typeface="Barlow"/>
                <a:sym typeface="Barlow"/>
              </a:defRPr>
            </a:lvl3pPr>
            <a:lvl4pPr lvl="3" algn="ctr" rtl="0">
              <a:spcBef>
                <a:spcPts val="0"/>
              </a:spcBef>
              <a:spcAft>
                <a:spcPts val="0"/>
              </a:spcAft>
              <a:buNone/>
              <a:defRPr sz="1200" b="1">
                <a:solidFill>
                  <a:schemeClr val="dk1"/>
                </a:solidFill>
                <a:latin typeface="Barlow"/>
                <a:ea typeface="Barlow"/>
                <a:cs typeface="Barlow"/>
                <a:sym typeface="Barlow"/>
              </a:defRPr>
            </a:lvl4pPr>
            <a:lvl5pPr lvl="4" algn="ctr" rtl="0">
              <a:spcBef>
                <a:spcPts val="0"/>
              </a:spcBef>
              <a:spcAft>
                <a:spcPts val="0"/>
              </a:spcAft>
              <a:buNone/>
              <a:defRPr sz="1200" b="1">
                <a:solidFill>
                  <a:schemeClr val="dk1"/>
                </a:solidFill>
                <a:latin typeface="Barlow"/>
                <a:ea typeface="Barlow"/>
                <a:cs typeface="Barlow"/>
                <a:sym typeface="Barlow"/>
              </a:defRPr>
            </a:lvl5pPr>
            <a:lvl6pPr lvl="5" algn="ctr" rtl="0">
              <a:spcBef>
                <a:spcPts val="0"/>
              </a:spcBef>
              <a:spcAft>
                <a:spcPts val="0"/>
              </a:spcAft>
              <a:buNone/>
              <a:defRPr sz="1200" b="1">
                <a:solidFill>
                  <a:schemeClr val="dk1"/>
                </a:solidFill>
                <a:latin typeface="Barlow"/>
                <a:ea typeface="Barlow"/>
                <a:cs typeface="Barlow"/>
                <a:sym typeface="Barlow"/>
              </a:defRPr>
            </a:lvl6pPr>
            <a:lvl7pPr lvl="6" algn="ctr" rtl="0">
              <a:spcBef>
                <a:spcPts val="0"/>
              </a:spcBef>
              <a:spcAft>
                <a:spcPts val="0"/>
              </a:spcAft>
              <a:buNone/>
              <a:defRPr sz="1200" b="1">
                <a:solidFill>
                  <a:schemeClr val="dk1"/>
                </a:solidFill>
                <a:latin typeface="Barlow"/>
                <a:ea typeface="Barlow"/>
                <a:cs typeface="Barlow"/>
                <a:sym typeface="Barlow"/>
              </a:defRPr>
            </a:lvl7pPr>
            <a:lvl8pPr lvl="7" algn="ctr" rtl="0">
              <a:spcBef>
                <a:spcPts val="0"/>
              </a:spcBef>
              <a:spcAft>
                <a:spcPts val="0"/>
              </a:spcAft>
              <a:buNone/>
              <a:defRPr sz="1200" b="1">
                <a:solidFill>
                  <a:schemeClr val="dk1"/>
                </a:solidFill>
                <a:latin typeface="Barlow"/>
                <a:ea typeface="Barlow"/>
                <a:cs typeface="Barlow"/>
                <a:sym typeface="Barlow"/>
              </a:defRPr>
            </a:lvl8pPr>
            <a:lvl9pPr lvl="8" algn="ctr" rtl="0">
              <a:spcBef>
                <a:spcPts val="0"/>
              </a:spcBef>
              <a:spcAft>
                <a:spcPts val="0"/>
              </a:spcAft>
              <a:buNone/>
              <a:defRPr sz="1200" b="1">
                <a:solidFill>
                  <a:schemeClr val="dk1"/>
                </a:solidFill>
                <a:latin typeface="Barlow"/>
                <a:ea typeface="Barlow"/>
                <a:cs typeface="Barlow"/>
                <a:sym typeface="Barlow"/>
              </a:defRPr>
            </a:lvl9pPr>
          </a:lstStyle>
          <a:p>
            <a:endParaRPr/>
          </a:p>
        </p:txBody>
      </p:sp>
      <p:sp>
        <p:nvSpPr>
          <p:cNvPr id="236" name="Google Shape;236;p36"/>
          <p:cNvSpPr txBox="1"/>
          <p:nvPr/>
        </p:nvSpPr>
        <p:spPr>
          <a:xfrm>
            <a:off x="2607600" y="3356750"/>
            <a:ext cx="3928800" cy="767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latin typeface="Barlow"/>
                <a:ea typeface="Barlow"/>
                <a:cs typeface="Barlow"/>
                <a:sym typeface="Barlow"/>
              </a:rPr>
              <a:t>Slidesgo</a:t>
            </a:r>
            <a:r>
              <a:rPr lang="en" sz="1200">
                <a:solidFill>
                  <a:schemeClr val="dk1"/>
                </a:solidFill>
                <a:latin typeface="Barlow"/>
                <a:ea typeface="Barlow"/>
                <a:cs typeface="Barlow"/>
                <a:sym typeface="Barlow"/>
              </a:rPr>
              <a:t>, including icons by </a:t>
            </a:r>
            <a:r>
              <a:rPr lang="en" sz="1200" b="1">
                <a:solidFill>
                  <a:schemeClr val="dk1"/>
                </a:solidFill>
                <a:latin typeface="Barlow"/>
                <a:ea typeface="Barlow"/>
                <a:cs typeface="Barlow"/>
                <a:sym typeface="Barlow"/>
              </a:rPr>
              <a:t>Flaticon </a:t>
            </a:r>
            <a:r>
              <a:rPr lang="en" sz="1200">
                <a:solidFill>
                  <a:schemeClr val="dk1"/>
                </a:solidFill>
                <a:latin typeface="Barlow"/>
                <a:ea typeface="Barlow"/>
                <a:cs typeface="Barlow"/>
                <a:sym typeface="Barlow"/>
              </a:rPr>
              <a:t>and infographics &amp; images by </a:t>
            </a:r>
            <a:r>
              <a:rPr lang="en" sz="1200" b="1">
                <a:solidFill>
                  <a:schemeClr val="dk1"/>
                </a:solidFill>
                <a:latin typeface="Barlow"/>
                <a:ea typeface="Barlow"/>
                <a:cs typeface="Barlow"/>
                <a:sym typeface="Barlow"/>
              </a:rPr>
              <a:t>Freepik</a:t>
            </a:r>
            <a:endParaRPr sz="1200" b="1">
              <a:solidFill>
                <a:schemeClr val="dk1"/>
              </a:solidFill>
              <a:latin typeface="Barlow"/>
              <a:ea typeface="Barlow"/>
              <a:cs typeface="Barlow"/>
              <a:sym typeface="Barlow"/>
            </a:endParaRPr>
          </a:p>
        </p:txBody>
      </p:sp>
      <p:cxnSp>
        <p:nvCxnSpPr>
          <p:cNvPr id="237" name="Google Shape;237;p36"/>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238" name="Google Shape;238;p36"/>
          <p:cNvGrpSpPr/>
          <p:nvPr/>
        </p:nvGrpSpPr>
        <p:grpSpPr>
          <a:xfrm>
            <a:off x="0" y="0"/>
            <a:ext cx="9143975" cy="5143500"/>
            <a:chOff x="0" y="0"/>
            <a:chExt cx="9143975" cy="5143500"/>
          </a:xfrm>
        </p:grpSpPr>
        <p:sp>
          <p:nvSpPr>
            <p:cNvPr id="239" name="Google Shape;239;p36"/>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21_1_1_1_1">
    <p:spTree>
      <p:nvGrpSpPr>
        <p:cNvPr id="1" name="Shape 241"/>
        <p:cNvGrpSpPr/>
        <p:nvPr/>
      </p:nvGrpSpPr>
      <p:grpSpPr>
        <a:xfrm>
          <a:off x="0" y="0"/>
          <a:ext cx="0" cy="0"/>
          <a:chOff x="0" y="0"/>
          <a:chExt cx="0" cy="0"/>
        </a:xfrm>
      </p:grpSpPr>
      <p:cxnSp>
        <p:nvCxnSpPr>
          <p:cNvPr id="242" name="Google Shape;242;p37"/>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37"/>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21_1_1_1_1_1">
    <p:spTree>
      <p:nvGrpSpPr>
        <p:cNvPr id="1" name="Shape 244"/>
        <p:cNvGrpSpPr/>
        <p:nvPr/>
      </p:nvGrpSpPr>
      <p:grpSpPr>
        <a:xfrm>
          <a:off x="0" y="0"/>
          <a:ext cx="0" cy="0"/>
          <a:chOff x="0" y="0"/>
          <a:chExt cx="0" cy="0"/>
        </a:xfrm>
      </p:grpSpPr>
      <p:cxnSp>
        <p:nvCxnSpPr>
          <p:cNvPr id="245" name="Google Shape;245;p38"/>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246" name="Google Shape;246;p38"/>
          <p:cNvGrpSpPr/>
          <p:nvPr/>
        </p:nvGrpSpPr>
        <p:grpSpPr>
          <a:xfrm>
            <a:off x="0" y="0"/>
            <a:ext cx="9143975" cy="5143500"/>
            <a:chOff x="0" y="0"/>
            <a:chExt cx="9143975" cy="5143500"/>
          </a:xfrm>
        </p:grpSpPr>
        <p:sp>
          <p:nvSpPr>
            <p:cNvPr id="247" name="Google Shape;247;p38"/>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417825" y="2356375"/>
            <a:ext cx="3447900" cy="8112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0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4696375" y="3067600"/>
            <a:ext cx="2890800" cy="619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Font typeface="Roboto Slab Light"/>
              <a:buNone/>
              <a:defRPr sz="1600">
                <a:solidFill>
                  <a:schemeClr val="dk1"/>
                </a:solidFill>
                <a:latin typeface="Barlow"/>
                <a:ea typeface="Barlow"/>
                <a:cs typeface="Barlow"/>
                <a:sym typeface="Barlow"/>
              </a:defRPr>
            </a:lvl1pPr>
            <a:lvl2pPr lvl="1"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2pPr>
            <a:lvl3pPr lvl="2"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3pPr>
            <a:lvl4pPr lvl="3"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4pPr>
            <a:lvl5pPr lvl="4"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5pPr>
            <a:lvl6pPr lvl="5"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6pPr>
            <a:lvl7pPr lvl="6"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7pPr>
            <a:lvl8pPr lvl="7"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8pPr>
            <a:lvl9pPr lvl="8" rtl="0">
              <a:lnSpc>
                <a:spcPct val="100000"/>
              </a:lnSpc>
              <a:spcBef>
                <a:spcPts val="0"/>
              </a:spcBef>
              <a:spcAft>
                <a:spcPts val="0"/>
              </a:spcAft>
              <a:buClr>
                <a:schemeClr val="lt1"/>
              </a:buClr>
              <a:buSzPts val="2100"/>
              <a:buFont typeface="Roboto Slab Light"/>
              <a:buNone/>
              <a:defRPr sz="2100">
                <a:solidFill>
                  <a:schemeClr val="lt1"/>
                </a:solidFill>
                <a:latin typeface="Roboto Slab Light"/>
                <a:ea typeface="Roboto Slab Light"/>
                <a:cs typeface="Roboto Slab Light"/>
                <a:sym typeface="Roboto Slab Light"/>
              </a:defRPr>
            </a:lvl9pPr>
          </a:lstStyle>
          <a:p>
            <a:endParaRPr/>
          </a:p>
        </p:txBody>
      </p:sp>
      <p:sp>
        <p:nvSpPr>
          <p:cNvPr id="16" name="Google Shape;16;p3"/>
          <p:cNvSpPr txBox="1">
            <a:spLocks noGrp="1"/>
          </p:cNvSpPr>
          <p:nvPr>
            <p:ph type="title" idx="2" hasCustomPrompt="1"/>
          </p:nvPr>
        </p:nvSpPr>
        <p:spPr>
          <a:xfrm>
            <a:off x="5077225" y="1039012"/>
            <a:ext cx="2129100" cy="1400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cxnSp>
        <p:nvCxnSpPr>
          <p:cNvPr id="17" name="Google Shape;17;p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8" name="Google Shape;18;p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687025" y="914025"/>
            <a:ext cx="7770000" cy="37161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Barlow"/>
              <a:buAutoNum type="arabicPeriod"/>
              <a:defRPr sz="1250">
                <a:solidFill>
                  <a:schemeClr val="lt1"/>
                </a:solidFill>
                <a:latin typeface="Barlow"/>
                <a:ea typeface="Barlow"/>
                <a:cs typeface="Barlow"/>
                <a:sym typeface="Barlow"/>
              </a:defRPr>
            </a:lvl1pPr>
            <a:lvl2pPr marL="914400" lvl="1" indent="-304800" rtl="0">
              <a:spcBef>
                <a:spcPts val="0"/>
              </a:spcBef>
              <a:spcAft>
                <a:spcPts val="0"/>
              </a:spcAft>
              <a:buClr>
                <a:srgbClr val="434343"/>
              </a:buClr>
              <a:buSzPts val="1200"/>
              <a:buFont typeface="Roboto Condensed Light"/>
              <a:buAutoNum type="alphaLcPeriod"/>
              <a:defRPr sz="1300">
                <a:solidFill>
                  <a:schemeClr val="lt1"/>
                </a:solidFill>
                <a:latin typeface="Barlow"/>
                <a:ea typeface="Barlow"/>
                <a:cs typeface="Barlow"/>
                <a:sym typeface="Barlow"/>
              </a:defRPr>
            </a:lvl2pPr>
            <a:lvl3pPr marL="1371600" lvl="2"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3pPr>
            <a:lvl4pPr marL="1828800" lvl="3"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4pPr>
            <a:lvl5pPr marL="2286000" lvl="4"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5pPr>
            <a:lvl6pPr marL="2743200" lvl="5"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6pPr>
            <a:lvl7pPr marL="3200400" lvl="6"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7pPr>
            <a:lvl8pPr marL="3657600" lvl="7"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8pPr>
            <a:lvl9pPr marL="4114800" lvl="8"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9pPr>
          </a:lstStyle>
          <a:p>
            <a:endParaRPr/>
          </a:p>
        </p:txBody>
      </p:sp>
      <p:sp>
        <p:nvSpPr>
          <p:cNvPr id="21" name="Google Shape;21;p4"/>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104150" y="2192750"/>
            <a:ext cx="3202500" cy="1911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400">
                <a:solidFill>
                  <a:schemeClr val="lt1"/>
                </a:solidFill>
                <a:latin typeface="Barlow"/>
                <a:ea typeface="Barlow"/>
                <a:cs typeface="Barlow"/>
                <a:sym typeface="Barlow"/>
              </a:defRPr>
            </a:lvl1pPr>
            <a:lvl2pPr lvl="1" rtl="0">
              <a:spcBef>
                <a:spcPts val="0"/>
              </a:spcBef>
              <a:spcAft>
                <a:spcPts val="0"/>
              </a:spcAft>
              <a:buNone/>
              <a:defRPr sz="1400">
                <a:solidFill>
                  <a:schemeClr val="lt1"/>
                </a:solidFill>
                <a:latin typeface="Barlow"/>
                <a:ea typeface="Barlow"/>
                <a:cs typeface="Barlow"/>
                <a:sym typeface="Barlow"/>
              </a:defRPr>
            </a:lvl2pPr>
            <a:lvl3pPr lvl="2" rtl="0">
              <a:spcBef>
                <a:spcPts val="0"/>
              </a:spcBef>
              <a:spcAft>
                <a:spcPts val="0"/>
              </a:spcAft>
              <a:buNone/>
              <a:defRPr sz="1400">
                <a:solidFill>
                  <a:schemeClr val="lt1"/>
                </a:solidFill>
                <a:latin typeface="Barlow"/>
                <a:ea typeface="Barlow"/>
                <a:cs typeface="Barlow"/>
                <a:sym typeface="Barlow"/>
              </a:defRPr>
            </a:lvl3pPr>
            <a:lvl4pPr lvl="3" rtl="0">
              <a:spcBef>
                <a:spcPts val="0"/>
              </a:spcBef>
              <a:spcAft>
                <a:spcPts val="0"/>
              </a:spcAft>
              <a:buNone/>
              <a:defRPr sz="1400">
                <a:solidFill>
                  <a:schemeClr val="lt1"/>
                </a:solidFill>
                <a:latin typeface="Barlow"/>
                <a:ea typeface="Barlow"/>
                <a:cs typeface="Barlow"/>
                <a:sym typeface="Barlow"/>
              </a:defRPr>
            </a:lvl4pPr>
            <a:lvl5pPr lvl="4" rtl="0">
              <a:spcBef>
                <a:spcPts val="0"/>
              </a:spcBef>
              <a:spcAft>
                <a:spcPts val="0"/>
              </a:spcAft>
              <a:buNone/>
              <a:defRPr sz="1400">
                <a:solidFill>
                  <a:schemeClr val="lt1"/>
                </a:solidFill>
                <a:latin typeface="Barlow"/>
                <a:ea typeface="Barlow"/>
                <a:cs typeface="Barlow"/>
                <a:sym typeface="Barlow"/>
              </a:defRPr>
            </a:lvl5pPr>
            <a:lvl6pPr lvl="5" rtl="0">
              <a:spcBef>
                <a:spcPts val="0"/>
              </a:spcBef>
              <a:spcAft>
                <a:spcPts val="0"/>
              </a:spcAft>
              <a:buNone/>
              <a:defRPr sz="1400">
                <a:solidFill>
                  <a:schemeClr val="lt1"/>
                </a:solidFill>
                <a:latin typeface="Barlow"/>
                <a:ea typeface="Barlow"/>
                <a:cs typeface="Barlow"/>
                <a:sym typeface="Barlow"/>
              </a:defRPr>
            </a:lvl6pPr>
            <a:lvl7pPr lvl="6" rtl="0">
              <a:spcBef>
                <a:spcPts val="0"/>
              </a:spcBef>
              <a:spcAft>
                <a:spcPts val="0"/>
              </a:spcAft>
              <a:buNone/>
              <a:defRPr sz="1400">
                <a:solidFill>
                  <a:schemeClr val="lt1"/>
                </a:solidFill>
                <a:latin typeface="Barlow"/>
                <a:ea typeface="Barlow"/>
                <a:cs typeface="Barlow"/>
                <a:sym typeface="Barlow"/>
              </a:defRPr>
            </a:lvl7pPr>
            <a:lvl8pPr lvl="7" rtl="0">
              <a:spcBef>
                <a:spcPts val="0"/>
              </a:spcBef>
              <a:spcAft>
                <a:spcPts val="0"/>
              </a:spcAft>
              <a:buNone/>
              <a:defRPr sz="1400">
                <a:solidFill>
                  <a:schemeClr val="lt1"/>
                </a:solidFill>
                <a:latin typeface="Barlow"/>
                <a:ea typeface="Barlow"/>
                <a:cs typeface="Barlow"/>
                <a:sym typeface="Barlow"/>
              </a:defRPr>
            </a:lvl8pPr>
            <a:lvl9pPr lvl="8" rtl="0">
              <a:spcBef>
                <a:spcPts val="0"/>
              </a:spcBef>
              <a:spcAft>
                <a:spcPts val="0"/>
              </a:spcAft>
              <a:buNone/>
              <a:defRPr sz="1400">
                <a:solidFill>
                  <a:schemeClr val="lt1"/>
                </a:solidFill>
                <a:latin typeface="Barlow"/>
                <a:ea typeface="Barlow"/>
                <a:cs typeface="Barlow"/>
                <a:sym typeface="Barlow"/>
              </a:defRPr>
            </a:lvl9pPr>
          </a:lstStyle>
          <a:p>
            <a:endParaRPr/>
          </a:p>
        </p:txBody>
      </p:sp>
      <p:sp>
        <p:nvSpPr>
          <p:cNvPr id="26" name="Google Shape;26;p5"/>
          <p:cNvSpPr txBox="1">
            <a:spLocks noGrp="1"/>
          </p:cNvSpPr>
          <p:nvPr>
            <p:ph type="title"/>
          </p:nvPr>
        </p:nvSpPr>
        <p:spPr>
          <a:xfrm>
            <a:off x="1104150" y="1512700"/>
            <a:ext cx="3202500" cy="6222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200"/>
              <a:buNone/>
              <a:defRPr i="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7" name="Google Shape;27;p5"/>
          <p:cNvSpPr txBox="1">
            <a:spLocks noGrp="1"/>
          </p:cNvSpPr>
          <p:nvPr>
            <p:ph type="subTitle" idx="2"/>
          </p:nvPr>
        </p:nvSpPr>
        <p:spPr>
          <a:xfrm>
            <a:off x="4837350" y="2192750"/>
            <a:ext cx="3202500" cy="1911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400">
                <a:solidFill>
                  <a:schemeClr val="lt1"/>
                </a:solidFill>
                <a:latin typeface="Barlow"/>
                <a:ea typeface="Barlow"/>
                <a:cs typeface="Barlow"/>
                <a:sym typeface="Barlow"/>
              </a:defRPr>
            </a:lvl1pPr>
            <a:lvl2pPr lvl="1" rtl="0">
              <a:spcBef>
                <a:spcPts val="0"/>
              </a:spcBef>
              <a:spcAft>
                <a:spcPts val="0"/>
              </a:spcAft>
              <a:buNone/>
              <a:defRPr sz="1400">
                <a:solidFill>
                  <a:schemeClr val="lt1"/>
                </a:solidFill>
                <a:latin typeface="Barlow"/>
                <a:ea typeface="Barlow"/>
                <a:cs typeface="Barlow"/>
                <a:sym typeface="Barlow"/>
              </a:defRPr>
            </a:lvl2pPr>
            <a:lvl3pPr lvl="2" rtl="0">
              <a:spcBef>
                <a:spcPts val="0"/>
              </a:spcBef>
              <a:spcAft>
                <a:spcPts val="0"/>
              </a:spcAft>
              <a:buNone/>
              <a:defRPr sz="1400">
                <a:solidFill>
                  <a:schemeClr val="lt1"/>
                </a:solidFill>
                <a:latin typeface="Barlow"/>
                <a:ea typeface="Barlow"/>
                <a:cs typeface="Barlow"/>
                <a:sym typeface="Barlow"/>
              </a:defRPr>
            </a:lvl3pPr>
            <a:lvl4pPr lvl="3" rtl="0">
              <a:spcBef>
                <a:spcPts val="0"/>
              </a:spcBef>
              <a:spcAft>
                <a:spcPts val="0"/>
              </a:spcAft>
              <a:buNone/>
              <a:defRPr sz="1400">
                <a:solidFill>
                  <a:schemeClr val="lt1"/>
                </a:solidFill>
                <a:latin typeface="Barlow"/>
                <a:ea typeface="Barlow"/>
                <a:cs typeface="Barlow"/>
                <a:sym typeface="Barlow"/>
              </a:defRPr>
            </a:lvl4pPr>
            <a:lvl5pPr lvl="4" rtl="0">
              <a:spcBef>
                <a:spcPts val="0"/>
              </a:spcBef>
              <a:spcAft>
                <a:spcPts val="0"/>
              </a:spcAft>
              <a:buNone/>
              <a:defRPr sz="1400">
                <a:solidFill>
                  <a:schemeClr val="lt1"/>
                </a:solidFill>
                <a:latin typeface="Barlow"/>
                <a:ea typeface="Barlow"/>
                <a:cs typeface="Barlow"/>
                <a:sym typeface="Barlow"/>
              </a:defRPr>
            </a:lvl5pPr>
            <a:lvl6pPr lvl="5" rtl="0">
              <a:spcBef>
                <a:spcPts val="0"/>
              </a:spcBef>
              <a:spcAft>
                <a:spcPts val="0"/>
              </a:spcAft>
              <a:buNone/>
              <a:defRPr sz="1400">
                <a:solidFill>
                  <a:schemeClr val="lt1"/>
                </a:solidFill>
                <a:latin typeface="Barlow"/>
                <a:ea typeface="Barlow"/>
                <a:cs typeface="Barlow"/>
                <a:sym typeface="Barlow"/>
              </a:defRPr>
            </a:lvl6pPr>
            <a:lvl7pPr lvl="6" rtl="0">
              <a:spcBef>
                <a:spcPts val="0"/>
              </a:spcBef>
              <a:spcAft>
                <a:spcPts val="0"/>
              </a:spcAft>
              <a:buNone/>
              <a:defRPr sz="1400">
                <a:solidFill>
                  <a:schemeClr val="lt1"/>
                </a:solidFill>
                <a:latin typeface="Barlow"/>
                <a:ea typeface="Barlow"/>
                <a:cs typeface="Barlow"/>
                <a:sym typeface="Barlow"/>
              </a:defRPr>
            </a:lvl7pPr>
            <a:lvl8pPr lvl="7" rtl="0">
              <a:spcBef>
                <a:spcPts val="0"/>
              </a:spcBef>
              <a:spcAft>
                <a:spcPts val="0"/>
              </a:spcAft>
              <a:buNone/>
              <a:defRPr sz="1400">
                <a:solidFill>
                  <a:schemeClr val="lt1"/>
                </a:solidFill>
                <a:latin typeface="Barlow"/>
                <a:ea typeface="Barlow"/>
                <a:cs typeface="Barlow"/>
                <a:sym typeface="Barlow"/>
              </a:defRPr>
            </a:lvl8pPr>
            <a:lvl9pPr lvl="8" rtl="0">
              <a:spcBef>
                <a:spcPts val="0"/>
              </a:spcBef>
              <a:spcAft>
                <a:spcPts val="0"/>
              </a:spcAft>
              <a:buNone/>
              <a:defRPr sz="1400">
                <a:solidFill>
                  <a:schemeClr val="lt1"/>
                </a:solidFill>
                <a:latin typeface="Barlow"/>
                <a:ea typeface="Barlow"/>
                <a:cs typeface="Barlow"/>
                <a:sym typeface="Barlow"/>
              </a:defRPr>
            </a:lvl9pPr>
          </a:lstStyle>
          <a:p>
            <a:endParaRPr/>
          </a:p>
        </p:txBody>
      </p:sp>
      <p:sp>
        <p:nvSpPr>
          <p:cNvPr id="28" name="Google Shape;28;p5"/>
          <p:cNvSpPr txBox="1">
            <a:spLocks noGrp="1"/>
          </p:cNvSpPr>
          <p:nvPr>
            <p:ph type="title" idx="3"/>
          </p:nvPr>
        </p:nvSpPr>
        <p:spPr>
          <a:xfrm>
            <a:off x="4837350" y="1512700"/>
            <a:ext cx="3202500" cy="6222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200"/>
              <a:buNone/>
              <a:defRPr i="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29" name="Google Shape;29;p5"/>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30" name="Google Shape;30;p5"/>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title" idx="4"/>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1253850" y="1210600"/>
            <a:ext cx="6636300" cy="1945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8" name="Google Shape;58;p11"/>
          <p:cNvSpPr txBox="1">
            <a:spLocks noGrp="1"/>
          </p:cNvSpPr>
          <p:nvPr>
            <p:ph type="body" idx="1"/>
          </p:nvPr>
        </p:nvSpPr>
        <p:spPr>
          <a:xfrm>
            <a:off x="1542750" y="3171725"/>
            <a:ext cx="6058500" cy="530700"/>
          </a:xfrm>
          <a:prstGeom prst="rect">
            <a:avLst/>
          </a:prstGeom>
          <a:noFill/>
          <a:ln>
            <a:noFill/>
          </a:ln>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Char char="●"/>
              <a:defRPr sz="1600">
                <a:solidFill>
                  <a:schemeClr val="dk1"/>
                </a:solidFill>
                <a:latin typeface="Barlow"/>
                <a:ea typeface="Barlow"/>
                <a:cs typeface="Barlow"/>
                <a:sym typeface="Barlow"/>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cxnSp>
        <p:nvCxnSpPr>
          <p:cNvPr id="59" name="Google Shape;59;p11"/>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60" name="Google Shape;60;p11"/>
          <p:cNvGrpSpPr/>
          <p:nvPr/>
        </p:nvGrpSpPr>
        <p:grpSpPr>
          <a:xfrm>
            <a:off x="0" y="0"/>
            <a:ext cx="9143975" cy="5143500"/>
            <a:chOff x="0" y="0"/>
            <a:chExt cx="9143975" cy="5143500"/>
          </a:xfrm>
        </p:grpSpPr>
        <p:sp>
          <p:nvSpPr>
            <p:cNvPr id="61" name="Google Shape;61;p11"/>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86" name="Google Shape;86;p14"/>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87" name="Google Shape;87;p14"/>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0" name="Google Shape;90;p15"/>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91" name="Google Shape;91;p15"/>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5" name="Google Shape;95;p16"/>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96" name="Google Shape;96;p16"/>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9">
  <p:cSld name="TITLE_ONLY_1_1_1_1_1_1_1_1">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2" name="Google Shape;122;p2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123" name="Google Shape;123;p22"/>
          <p:cNvGrpSpPr/>
          <p:nvPr/>
        </p:nvGrpSpPr>
        <p:grpSpPr>
          <a:xfrm>
            <a:off x="0" y="0"/>
            <a:ext cx="9143975" cy="5143500"/>
            <a:chOff x="0" y="0"/>
            <a:chExt cx="9143975" cy="5143500"/>
          </a:xfrm>
        </p:grpSpPr>
        <p:sp>
          <p:nvSpPr>
            <p:cNvPr id="124" name="Google Shape;124;p22"/>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3825" y="1161025"/>
            <a:ext cx="7630200" cy="3461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
        <p:nvSpPr>
          <p:cNvPr id="7" name="Google Shape;7;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7" r:id="rId5"/>
    <p:sldLayoutId id="2147483660" r:id="rId6"/>
    <p:sldLayoutId id="2147483661" r:id="rId7"/>
    <p:sldLayoutId id="2147483662" r:id="rId8"/>
    <p:sldLayoutId id="2147483668" r:id="rId9"/>
    <p:sldLayoutId id="2147483669" r:id="rId10"/>
    <p:sldLayoutId id="2147483671" r:id="rId11"/>
    <p:sldLayoutId id="2147483675" r:id="rId12"/>
    <p:sldLayoutId id="2147483676" r:id="rId13"/>
    <p:sldLayoutId id="2147483677" r:id="rId14"/>
    <p:sldLayoutId id="2147483679" r:id="rId15"/>
    <p:sldLayoutId id="2147483682" r:id="rId16"/>
    <p:sldLayoutId id="2147483683" r:id="rId17"/>
    <p:sldLayoutId id="214748368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slide" Target="slide29.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8.xml"/><Relationship Id="rId4" Type="http://schemas.openxmlformats.org/officeDocument/2006/relationships/slide" Target="slide6.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2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8.xml"/><Relationship Id="rId4" Type="http://schemas.openxmlformats.org/officeDocument/2006/relationships/slide" Target="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slide" Target="slide29.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slide" Target="slide19.xml"/><Relationship Id="rId5" Type="http://schemas.openxmlformats.org/officeDocument/2006/relationships/slide" Target="slide8.xml"/><Relationship Id="rId4" Type="http://schemas.openxmlformats.org/officeDocument/2006/relationships/slide" Target="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slide" Target="slide29.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slide" Target="slide19.xml"/><Relationship Id="rId5" Type="http://schemas.openxmlformats.org/officeDocument/2006/relationships/slide" Target="slide8.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2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8.xml"/><Relationship Id="rId4" Type="http://schemas.openxmlformats.org/officeDocument/2006/relationships/slide" Target="slide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mp"/><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9.xml"/><Relationship Id="rId5" Type="http://schemas.openxmlformats.org/officeDocument/2006/relationships/slide" Target="slide19.xml"/><Relationship Id="rId4" Type="http://schemas.openxmlformats.org/officeDocument/2006/relationships/slide" Target="slide8.xml"/></Relationships>
</file>

<file path=ppt/slides/_rels/slide4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6.xml"/><Relationship Id="rId7"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slide" Target="slide29.xml"/><Relationship Id="rId5" Type="http://schemas.openxmlformats.org/officeDocument/2006/relationships/slide" Target="slide19.xml"/><Relationship Id="rId4" Type="http://schemas.openxmlformats.org/officeDocument/2006/relationships/slide" Target="slide8.xml"/></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5.xml"/><Relationship Id="rId18" Type="http://schemas.openxmlformats.org/officeDocument/2006/relationships/customXml" Target="../ink/ink8.xml"/><Relationship Id="rId3" Type="http://schemas.openxmlformats.org/officeDocument/2006/relationships/slide" Target="slide6.xml"/><Relationship Id="rId7" Type="http://schemas.openxmlformats.org/officeDocument/2006/relationships/customXml" Target="../ink/ink2.xml"/><Relationship Id="rId12" Type="http://schemas.openxmlformats.org/officeDocument/2006/relationships/image" Target="../media/image48.png"/><Relationship Id="rId17" Type="http://schemas.openxmlformats.org/officeDocument/2006/relationships/customXml" Target="../ink/ink7.xml"/><Relationship Id="rId2" Type="http://schemas.openxmlformats.org/officeDocument/2006/relationships/notesSlide" Target="../notesSlides/notesSlide11.xml"/><Relationship Id="rId16" Type="http://schemas.openxmlformats.org/officeDocument/2006/relationships/image" Target="../media/image50.png"/><Relationship Id="rId20" Type="http://schemas.openxmlformats.org/officeDocument/2006/relationships/customXml" Target="../ink/ink10.xml"/><Relationship Id="rId1" Type="http://schemas.openxmlformats.org/officeDocument/2006/relationships/slideLayout" Target="../slideLayouts/slideLayout16.xml"/><Relationship Id="rId6" Type="http://schemas.openxmlformats.org/officeDocument/2006/relationships/slide" Target="slide29.xml"/><Relationship Id="rId11" Type="http://schemas.openxmlformats.org/officeDocument/2006/relationships/customXml" Target="../ink/ink4.xml"/><Relationship Id="rId5" Type="http://schemas.openxmlformats.org/officeDocument/2006/relationships/slide" Target="slide19.xml"/><Relationship Id="rId15" Type="http://schemas.openxmlformats.org/officeDocument/2006/relationships/customXml" Target="../ink/ink6.xml"/><Relationship Id="rId10" Type="http://schemas.openxmlformats.org/officeDocument/2006/relationships/image" Target="../media/image47.png"/><Relationship Id="rId19" Type="http://schemas.openxmlformats.org/officeDocument/2006/relationships/customXml" Target="../ink/ink9.xml"/><Relationship Id="rId4" Type="http://schemas.openxmlformats.org/officeDocument/2006/relationships/slide" Target="slide8.xml"/><Relationship Id="rId9" Type="http://schemas.openxmlformats.org/officeDocument/2006/relationships/customXml" Target="../ink/ink3.xml"/><Relationship Id="rId1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slide" Target="slide2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8.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slide" Target="slide29.xml"/><Relationship Id="rId5" Type="http://schemas.openxmlformats.org/officeDocument/2006/relationships/slide" Target="slide19.xml"/><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29.xml"/><Relationship Id="rId5" Type="http://schemas.openxmlformats.org/officeDocument/2006/relationships/slide" Target="slide19.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490655" y="892450"/>
            <a:ext cx="4910596" cy="2790000"/>
          </a:xfrm>
          <a:prstGeom prst="rect">
            <a:avLst/>
          </a:prstGeom>
        </p:spPr>
        <p:txBody>
          <a:bodyPr spcFirstLastPara="1" wrap="square" lIns="91425" tIns="91425" rIns="91425" bIns="91425" anchor="t" anchorCtr="0">
            <a:noAutofit/>
          </a:bodyPr>
          <a:lstStyle/>
          <a:p>
            <a:pPr>
              <a:buSzPts val="1100"/>
            </a:pPr>
            <a:r>
              <a:rPr lang="en-US" sz="4400" b="0" i="0" dirty="0">
                <a:solidFill>
                  <a:schemeClr val="bg1"/>
                </a:solidFill>
                <a:effectLst/>
                <a:latin typeface="Arial" panose="020B0604020202020204" pitchFamily="34" charset="0"/>
              </a:rPr>
              <a:t>Sentiment Analysis</a:t>
            </a:r>
            <a:br>
              <a:rPr lang="en-US" sz="4400" b="0" i="0" dirty="0">
                <a:solidFill>
                  <a:schemeClr val="bg1"/>
                </a:solidFill>
                <a:effectLst/>
                <a:latin typeface="Arial" panose="020B0604020202020204" pitchFamily="34" charset="0"/>
              </a:rPr>
            </a:br>
            <a:r>
              <a:rPr lang="en-US" sz="4400" dirty="0">
                <a:solidFill>
                  <a:schemeClr val="bg1"/>
                </a:solidFill>
                <a:latin typeface="Arial" panose="020B0604020202020204" pitchFamily="34" charset="0"/>
              </a:rPr>
              <a:t>P</a:t>
            </a:r>
            <a:r>
              <a:rPr lang="en-US" sz="4400" b="0" i="0" dirty="0">
                <a:solidFill>
                  <a:schemeClr val="bg1"/>
                </a:solidFill>
                <a:effectLst/>
                <a:latin typeface="Arial" panose="020B0604020202020204" pitchFamily="34" charset="0"/>
              </a:rPr>
              <a:t>roject </a:t>
            </a:r>
            <a:r>
              <a:rPr lang="en-US" sz="4400" dirty="0">
                <a:solidFill>
                  <a:schemeClr val="bg1"/>
                </a:solidFill>
                <a:latin typeface="Arial" panose="020B0604020202020204" pitchFamily="34" charset="0"/>
              </a:rPr>
              <a:t>O</a:t>
            </a:r>
            <a:r>
              <a:rPr lang="en-US" sz="4400" b="0" i="0" dirty="0">
                <a:solidFill>
                  <a:schemeClr val="bg1"/>
                </a:solidFill>
                <a:effectLst/>
                <a:latin typeface="Arial" panose="020B0604020202020204" pitchFamily="34" charset="0"/>
              </a:rPr>
              <a:t>n</a:t>
            </a:r>
            <a:br>
              <a:rPr lang="en-US" sz="4400" b="0" i="0" dirty="0">
                <a:solidFill>
                  <a:schemeClr val="bg1"/>
                </a:solidFill>
                <a:effectLst/>
                <a:latin typeface="Arial" panose="020B0604020202020204" pitchFamily="34" charset="0"/>
              </a:rPr>
            </a:br>
            <a:r>
              <a:rPr lang="en-US" sz="4400" b="0" i="0" dirty="0">
                <a:solidFill>
                  <a:srgbClr val="0070C0"/>
                </a:solidFill>
                <a:effectLst/>
                <a:latin typeface="Arial" panose="020B0604020202020204" pitchFamily="34" charset="0"/>
              </a:rPr>
              <a:t>Movie </a:t>
            </a:r>
            <a:r>
              <a:rPr lang="en-US" sz="4400" dirty="0">
                <a:solidFill>
                  <a:srgbClr val="0070C0"/>
                </a:solidFill>
                <a:latin typeface="Arial" panose="020B0604020202020204" pitchFamily="34" charset="0"/>
              </a:rPr>
              <a:t>R</a:t>
            </a:r>
            <a:r>
              <a:rPr lang="en-US" sz="4400" b="0" i="0" dirty="0">
                <a:solidFill>
                  <a:srgbClr val="0070C0"/>
                </a:solidFill>
                <a:effectLst/>
                <a:latin typeface="Arial" panose="020B0604020202020204" pitchFamily="34" charset="0"/>
              </a:rPr>
              <a:t>eview</a:t>
            </a:r>
            <a:endParaRPr sz="4400" dirty="0">
              <a:solidFill>
                <a:srgbClr val="0070C0"/>
              </a:solidFill>
              <a:latin typeface="Teko Light"/>
              <a:ea typeface="Teko Light"/>
              <a:cs typeface="Teko Light"/>
              <a:sym typeface="Teko Light"/>
            </a:endParaRPr>
          </a:p>
        </p:txBody>
      </p:sp>
      <p:sp>
        <p:nvSpPr>
          <p:cNvPr id="261" name="Google Shape;261;p42"/>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2"/>
          <p:cNvGrpSpPr/>
          <p:nvPr/>
        </p:nvGrpSpPr>
        <p:grpSpPr>
          <a:xfrm>
            <a:off x="8166223" y="251750"/>
            <a:ext cx="290744" cy="163675"/>
            <a:chOff x="1475808" y="254825"/>
            <a:chExt cx="388592" cy="163675"/>
          </a:xfrm>
        </p:grpSpPr>
        <p:cxnSp>
          <p:nvCxnSpPr>
            <p:cNvPr id="264" name="Google Shape;264;p42"/>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42"/>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2"/>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267" name="Google Shape;267;p42"/>
          <p:cNvPicPr preferRelativeResize="0"/>
          <p:nvPr/>
        </p:nvPicPr>
        <p:blipFill rotWithShape="1">
          <a:blip r:embed="rId3">
            <a:alphaModFix/>
          </a:blip>
          <a:srcRect l="88040" t="30355" b="5509"/>
          <a:stretch/>
        </p:blipFill>
        <p:spPr>
          <a:xfrm>
            <a:off x="8091526" y="1101500"/>
            <a:ext cx="365451" cy="2940498"/>
          </a:xfrm>
          <a:prstGeom prst="rect">
            <a:avLst/>
          </a:prstGeom>
          <a:noFill/>
          <a:ln>
            <a:noFill/>
          </a:ln>
        </p:spPr>
      </p:pic>
      <p:pic>
        <p:nvPicPr>
          <p:cNvPr id="268" name="Google Shape;268;p42"/>
          <p:cNvPicPr preferRelativeResize="0"/>
          <p:nvPr/>
        </p:nvPicPr>
        <p:blipFill rotWithShape="1">
          <a:blip r:embed="rId3">
            <a:alphaModFix/>
          </a:blip>
          <a:srcRect t="30355" r="88040" b="5509"/>
          <a:stretch/>
        </p:blipFill>
        <p:spPr>
          <a:xfrm>
            <a:off x="5401250" y="1101500"/>
            <a:ext cx="365451" cy="2940498"/>
          </a:xfrm>
          <a:prstGeom prst="rect">
            <a:avLst/>
          </a:prstGeom>
          <a:noFill/>
          <a:ln>
            <a:noFill/>
          </a:ln>
        </p:spPr>
      </p:pic>
      <p:pic>
        <p:nvPicPr>
          <p:cNvPr id="269" name="Google Shape;269;p42"/>
          <p:cNvPicPr preferRelativeResize="0"/>
          <p:nvPr/>
        </p:nvPicPr>
        <p:blipFill rotWithShape="1">
          <a:blip r:embed="rId3">
            <a:alphaModFix/>
          </a:blip>
          <a:srcRect l="32045" t="30355" r="30996" b="5509"/>
          <a:stretch/>
        </p:blipFill>
        <p:spPr>
          <a:xfrm>
            <a:off x="6380500" y="1101500"/>
            <a:ext cx="1129326" cy="2940498"/>
          </a:xfrm>
          <a:prstGeom prst="rect">
            <a:avLst/>
          </a:prstGeom>
          <a:noFill/>
          <a:ln>
            <a:noFill/>
          </a:ln>
        </p:spPr>
      </p:pic>
      <p:sp>
        <p:nvSpPr>
          <p:cNvPr id="270" name="Google Shape;270;p42">
            <a:hlinkClick r:id="rId4"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PROJECT &amp; STRATEGY</a:t>
            </a:r>
            <a:endParaRPr sz="1200"/>
          </a:p>
        </p:txBody>
      </p:sp>
      <p:sp>
        <p:nvSpPr>
          <p:cNvPr id="271" name="Google Shape;271;p42">
            <a:hlinkClick r:id="rId5"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CONSULTING PROPOSAL</a:t>
            </a:r>
            <a:endParaRPr sz="1200"/>
          </a:p>
        </p:txBody>
      </p:sp>
      <p:sp>
        <p:nvSpPr>
          <p:cNvPr id="272" name="Google Shape;272;p42">
            <a:hlinkClick r:id="rId6"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CHANGE MANAGEMENT</a:t>
            </a:r>
            <a:endParaRPr sz="1200"/>
          </a:p>
        </p:txBody>
      </p:sp>
      <p:sp>
        <p:nvSpPr>
          <p:cNvPr id="273" name="Google Shape;273;p42">
            <a:hlinkClick r:id="rId7"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7" action="ppaction://hlinksldjump"/>
              </a:rPr>
              <a:t>IMPLEMENTING CHANGES</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6ED4-90E8-45F2-B6A8-FD8DDA271EB6}"/>
              </a:ext>
            </a:extLst>
          </p:cNvPr>
          <p:cNvSpPr>
            <a:spLocks noGrp="1"/>
          </p:cNvSpPr>
          <p:nvPr>
            <p:ph type="title"/>
          </p:nvPr>
        </p:nvSpPr>
        <p:spPr>
          <a:xfrm>
            <a:off x="5543948" y="1418476"/>
            <a:ext cx="2800751" cy="2306548"/>
          </a:xfrm>
        </p:spPr>
        <p:txBody>
          <a:bodyPr/>
          <a:lstStyle/>
          <a:p>
            <a:pPr algn="just"/>
            <a:r>
              <a:rPr lang="en-US" sz="1400" b="0" i="0" dirty="0">
                <a:solidFill>
                  <a:schemeClr val="bg1"/>
                </a:solidFill>
                <a:effectLst/>
                <a:latin typeface="Arial" panose="020B0604020202020204" pitchFamily="34" charset="0"/>
              </a:rPr>
              <a:t>Update sentiment (sentiment encoding)</a:t>
            </a:r>
            <a:br>
              <a:rPr lang="en-US" sz="1400" b="0" i="0" dirty="0">
                <a:solidFill>
                  <a:schemeClr val="bg1"/>
                </a:solidFill>
                <a:effectLst/>
                <a:latin typeface="Arial" panose="020B0604020202020204" pitchFamily="34" charset="0"/>
              </a:rPr>
            </a:br>
            <a:br>
              <a:rPr lang="en-US" sz="1400" b="0" i="0" dirty="0">
                <a:solidFill>
                  <a:srgbClr val="0B98C8"/>
                </a:solidFill>
                <a:effectLst/>
                <a:latin typeface="Arial" panose="020B0604020202020204" pitchFamily="34" charset="0"/>
              </a:rPr>
            </a:br>
            <a:r>
              <a:rPr lang="en-US" sz="1400" b="0" i="0" dirty="0">
                <a:solidFill>
                  <a:schemeClr val="bg1"/>
                </a:solidFill>
                <a:effectLst/>
                <a:latin typeface="Arial" panose="020B0604020202020204" pitchFamily="34" charset="0"/>
              </a:rPr>
              <a:t>Right now the sentiment column is negative for negative, positive for positive. Let's change that to 0 and 1 to make things a little more reasonably readable.</a:t>
            </a:r>
            <a:br>
              <a:rPr lang="en-US" sz="1600" b="0" i="0" dirty="0">
                <a:solidFill>
                  <a:srgbClr val="B0BDD7"/>
                </a:solidFill>
                <a:effectLst/>
                <a:latin typeface="Arial" panose="020B0604020202020204" pitchFamily="34" charset="0"/>
              </a:rPr>
            </a:br>
            <a:endParaRPr lang="ar-JO" sz="1600" dirty="0"/>
          </a:p>
        </p:txBody>
      </p:sp>
      <p:pic>
        <p:nvPicPr>
          <p:cNvPr id="4" name="Picture 3" descr="Text&#10;&#10;Description automatically generated">
            <a:extLst>
              <a:ext uri="{FF2B5EF4-FFF2-40B4-BE49-F238E27FC236}">
                <a16:creationId xmlns:a16="http://schemas.microsoft.com/office/drawing/2014/main" id="{CF9B90EE-577A-4571-A91C-86159D0093DB}"/>
              </a:ext>
            </a:extLst>
          </p:cNvPr>
          <p:cNvPicPr>
            <a:picLocks noChangeAspect="1"/>
          </p:cNvPicPr>
          <p:nvPr/>
        </p:nvPicPr>
        <p:blipFill>
          <a:blip r:embed="rId2"/>
          <a:stretch>
            <a:fillRect/>
          </a:stretch>
        </p:blipFill>
        <p:spPr>
          <a:xfrm>
            <a:off x="693218" y="590273"/>
            <a:ext cx="4793183" cy="3962953"/>
          </a:xfrm>
          <a:prstGeom prst="rect">
            <a:avLst/>
          </a:prstGeom>
        </p:spPr>
      </p:pic>
    </p:spTree>
    <p:extLst>
      <p:ext uri="{BB962C8B-B14F-4D97-AF65-F5344CB8AC3E}">
        <p14:creationId xmlns:p14="http://schemas.microsoft.com/office/powerpoint/2010/main" val="362070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66564FA3-C818-4F69-913A-11DD6990AE32}"/>
              </a:ext>
            </a:extLst>
          </p:cNvPr>
          <p:cNvPicPr>
            <a:picLocks noChangeAspect="1"/>
          </p:cNvPicPr>
          <p:nvPr/>
        </p:nvPicPr>
        <p:blipFill>
          <a:blip r:embed="rId2"/>
          <a:stretch>
            <a:fillRect/>
          </a:stretch>
        </p:blipFill>
        <p:spPr>
          <a:xfrm>
            <a:off x="602046" y="617475"/>
            <a:ext cx="5012961" cy="4266826"/>
          </a:xfrm>
          <a:prstGeom prst="rect">
            <a:avLst/>
          </a:prstGeom>
        </p:spPr>
      </p:pic>
      <p:sp>
        <p:nvSpPr>
          <p:cNvPr id="6" name="TextBox 5">
            <a:extLst>
              <a:ext uri="{FF2B5EF4-FFF2-40B4-BE49-F238E27FC236}">
                <a16:creationId xmlns:a16="http://schemas.microsoft.com/office/drawing/2014/main" id="{EFAA25C1-E1E4-4C37-A742-0EFECD950BCC}"/>
              </a:ext>
            </a:extLst>
          </p:cNvPr>
          <p:cNvSpPr txBox="1"/>
          <p:nvPr/>
        </p:nvSpPr>
        <p:spPr>
          <a:xfrm>
            <a:off x="5619711" y="1245704"/>
            <a:ext cx="2922243" cy="3108543"/>
          </a:xfrm>
          <a:prstGeom prst="rect">
            <a:avLst/>
          </a:prstGeom>
          <a:noFill/>
        </p:spPr>
        <p:txBody>
          <a:bodyPr wrap="square">
            <a:spAutoFit/>
          </a:bodyPr>
          <a:lstStyle/>
          <a:p>
            <a:pPr algn="l"/>
            <a:r>
              <a:rPr lang="en-US" b="0" i="0" dirty="0">
                <a:solidFill>
                  <a:srgbClr val="0B98C8"/>
                </a:solidFill>
                <a:effectLst/>
                <a:latin typeface="Arial" panose="020B0604020202020204" pitchFamily="34" charset="0"/>
              </a:rPr>
              <a:t>We can see that the dataset is balanced.</a:t>
            </a:r>
          </a:p>
          <a:p>
            <a:pPr algn="l"/>
            <a:endParaRPr lang="en-US" b="0" i="0" dirty="0">
              <a:solidFill>
                <a:srgbClr val="0B98C8"/>
              </a:solidFill>
              <a:effectLst/>
              <a:latin typeface="Arial" panose="020B0604020202020204" pitchFamily="34" charset="0"/>
            </a:endParaRPr>
          </a:p>
          <a:p>
            <a:pPr algn="l"/>
            <a:r>
              <a:rPr lang="en-US" b="0" i="0" dirty="0">
                <a:solidFill>
                  <a:schemeClr val="bg1"/>
                </a:solidFill>
                <a:effectLst/>
                <a:latin typeface="Arial" panose="020B0604020202020204" pitchFamily="34" charset="0"/>
              </a:rPr>
              <a:t>A balanced dataset is a dataset where each output class (or target class) is represented by the same number of input samples</a:t>
            </a:r>
          </a:p>
          <a:p>
            <a:pPr algn="l"/>
            <a:r>
              <a:rPr lang="en-US" b="0" i="0" dirty="0">
                <a:solidFill>
                  <a:schemeClr val="bg1"/>
                </a:solidFill>
                <a:effectLst/>
                <a:latin typeface="Arial" panose="020B0604020202020204" pitchFamily="34" charset="0"/>
              </a:rPr>
              <a:t>Imbalanced data refers to those types of datasets where the target class has an uneven distribution of observations, </a:t>
            </a:r>
            <a:r>
              <a:rPr lang="en-US" b="0" i="0" dirty="0" err="1">
                <a:solidFill>
                  <a:schemeClr val="bg1"/>
                </a:solidFill>
                <a:effectLst/>
                <a:latin typeface="Arial" panose="020B0604020202020204" pitchFamily="34" charset="0"/>
              </a:rPr>
              <a:t>i.e</a:t>
            </a:r>
            <a:r>
              <a:rPr lang="en-US" b="0" i="0" dirty="0">
                <a:solidFill>
                  <a:schemeClr val="bg1"/>
                </a:solidFill>
                <a:effectLst/>
                <a:latin typeface="Arial" panose="020B0604020202020204" pitchFamily="34" charset="0"/>
              </a:rPr>
              <a:t> one class label has a very high number of observations and the other has a very low number of observations</a:t>
            </a:r>
          </a:p>
        </p:txBody>
      </p:sp>
    </p:spTree>
    <p:extLst>
      <p:ext uri="{BB962C8B-B14F-4D97-AF65-F5344CB8AC3E}">
        <p14:creationId xmlns:p14="http://schemas.microsoft.com/office/powerpoint/2010/main" val="208946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5"/>
          <p:cNvSpPr txBox="1">
            <a:spLocks noGrp="1"/>
          </p:cNvSpPr>
          <p:nvPr>
            <p:ph type="title"/>
          </p:nvPr>
        </p:nvSpPr>
        <p:spPr>
          <a:xfrm>
            <a:off x="4417825" y="2356375"/>
            <a:ext cx="3447900" cy="1013842"/>
          </a:xfrm>
          <a:prstGeom prst="rect">
            <a:avLst/>
          </a:prstGeom>
        </p:spPr>
        <p:txBody>
          <a:bodyPr spcFirstLastPara="1" wrap="square" lIns="91425" tIns="91425" rIns="91425" bIns="91425" anchor="t" anchorCtr="0">
            <a:noAutofit/>
          </a:bodyPr>
          <a:lstStyle/>
          <a:p>
            <a:r>
              <a:rPr lang="en-US" sz="2400" dirty="0">
                <a:solidFill>
                  <a:schemeClr val="bg1"/>
                </a:solidFill>
                <a:latin typeface="Arial" panose="020B0604020202020204" pitchFamily="34" charset="0"/>
              </a:rPr>
              <a:t>P</a:t>
            </a:r>
            <a:r>
              <a:rPr lang="en-US" sz="2400" b="0" i="0" dirty="0">
                <a:solidFill>
                  <a:schemeClr val="bg1"/>
                </a:solidFill>
                <a:effectLst/>
                <a:latin typeface="Arial" panose="020B0604020202020204" pitchFamily="34" charset="0"/>
              </a:rPr>
              <a:t>reprocessing and </a:t>
            </a:r>
            <a:r>
              <a:rPr lang="en-US" sz="2400" b="0" i="0" dirty="0">
                <a:solidFill>
                  <a:srgbClr val="0070C0"/>
                </a:solidFill>
                <a:effectLst/>
                <a:latin typeface="Arial" panose="020B0604020202020204" pitchFamily="34" charset="0"/>
              </a:rPr>
              <a:t>cleaning</a:t>
            </a:r>
            <a:r>
              <a:rPr lang="en-US" sz="2400" b="0" i="0" dirty="0">
                <a:solidFill>
                  <a:schemeClr val="bg1"/>
                </a:solidFill>
                <a:effectLst/>
                <a:latin typeface="Arial" panose="020B0604020202020204" pitchFamily="34" charset="0"/>
              </a:rPr>
              <a:t> the text data</a:t>
            </a:r>
            <a:br>
              <a:rPr lang="en-US" b="0" i="0" dirty="0">
                <a:solidFill>
                  <a:schemeClr val="bg1"/>
                </a:solidFill>
                <a:effectLst/>
                <a:latin typeface="Arial" panose="020B0604020202020204" pitchFamily="34" charset="0"/>
              </a:rPr>
            </a:br>
            <a:endParaRPr dirty="0">
              <a:solidFill>
                <a:schemeClr val="bg1"/>
              </a:solidFill>
            </a:endParaRPr>
          </a:p>
        </p:txBody>
      </p:sp>
      <p:sp>
        <p:nvSpPr>
          <p:cNvPr id="323" name="Google Shape;323;p45"/>
          <p:cNvSpPr txBox="1">
            <a:spLocks noGrp="1"/>
          </p:cNvSpPr>
          <p:nvPr>
            <p:ph type="title" idx="2"/>
          </p:nvPr>
        </p:nvSpPr>
        <p:spPr>
          <a:xfrm>
            <a:off x="5077225" y="1039012"/>
            <a:ext cx="2129100" cy="14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24" name="Google Shape;324;p45">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5">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45"/>
          <p:cNvGrpSpPr/>
          <p:nvPr/>
        </p:nvGrpSpPr>
        <p:grpSpPr>
          <a:xfrm>
            <a:off x="8166223" y="251750"/>
            <a:ext cx="290744" cy="163675"/>
            <a:chOff x="1475808" y="254825"/>
            <a:chExt cx="388592" cy="163675"/>
          </a:xfrm>
        </p:grpSpPr>
        <p:cxnSp>
          <p:nvCxnSpPr>
            <p:cNvPr id="327" name="Google Shape;327;p45"/>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28" name="Google Shape;328;p45"/>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29" name="Google Shape;329;p45"/>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30" name="Google Shape;330;p45"/>
          <p:cNvPicPr preferRelativeResize="0"/>
          <p:nvPr/>
        </p:nvPicPr>
        <p:blipFill rotWithShape="1">
          <a:blip r:embed="rId3">
            <a:alphaModFix/>
          </a:blip>
          <a:srcRect l="87996" t="18675" b="16857"/>
          <a:stretch/>
        </p:blipFill>
        <p:spPr>
          <a:xfrm>
            <a:off x="3853910" y="913863"/>
            <a:ext cx="412089" cy="3315773"/>
          </a:xfrm>
          <a:prstGeom prst="rect">
            <a:avLst/>
          </a:prstGeom>
          <a:noFill/>
          <a:ln>
            <a:noFill/>
          </a:ln>
        </p:spPr>
      </p:pic>
      <p:pic>
        <p:nvPicPr>
          <p:cNvPr id="331" name="Google Shape;331;p45"/>
          <p:cNvPicPr preferRelativeResize="0"/>
          <p:nvPr/>
        </p:nvPicPr>
        <p:blipFill rotWithShape="1">
          <a:blip r:embed="rId3">
            <a:alphaModFix/>
          </a:blip>
          <a:srcRect t="17766" r="87996" b="17766"/>
          <a:stretch/>
        </p:blipFill>
        <p:spPr>
          <a:xfrm>
            <a:off x="820300" y="913863"/>
            <a:ext cx="412089" cy="3315773"/>
          </a:xfrm>
          <a:prstGeom prst="rect">
            <a:avLst/>
          </a:prstGeom>
          <a:noFill/>
          <a:ln>
            <a:noFill/>
          </a:ln>
        </p:spPr>
      </p:pic>
      <p:pic>
        <p:nvPicPr>
          <p:cNvPr id="332" name="Google Shape;332;p45"/>
          <p:cNvPicPr preferRelativeResize="0"/>
          <p:nvPr/>
        </p:nvPicPr>
        <p:blipFill rotWithShape="1">
          <a:blip r:embed="rId3">
            <a:alphaModFix/>
          </a:blip>
          <a:srcRect l="31800" t="18115" r="31110" b="17418"/>
          <a:stretch/>
        </p:blipFill>
        <p:spPr>
          <a:xfrm>
            <a:off x="1924522" y="913863"/>
            <a:ext cx="1273449" cy="3315773"/>
          </a:xfrm>
          <a:prstGeom prst="rect">
            <a:avLst/>
          </a:prstGeom>
          <a:noFill/>
          <a:ln>
            <a:noFill/>
          </a:ln>
        </p:spPr>
      </p:pic>
      <p:sp>
        <p:nvSpPr>
          <p:cNvPr id="333" name="Google Shape;333;p45">
            <a:hlinkClick r:id="rId4"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PROJECT &amp; STRATEGY</a:t>
            </a:r>
            <a:endParaRPr sz="1200"/>
          </a:p>
        </p:txBody>
      </p:sp>
      <p:sp>
        <p:nvSpPr>
          <p:cNvPr id="334" name="Google Shape;334;p45">
            <a:hlinkClick r:id="rId5"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CONSULTING PROPOSAL</a:t>
            </a:r>
            <a:endParaRPr sz="1200"/>
          </a:p>
        </p:txBody>
      </p:sp>
      <p:sp>
        <p:nvSpPr>
          <p:cNvPr id="335" name="Google Shape;335;p45">
            <a:hlinkClick r:id="rId6"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CHANGE MANAGEMENT</a:t>
            </a:r>
            <a:endParaRPr sz="1200"/>
          </a:p>
        </p:txBody>
      </p:sp>
      <p:sp>
        <p:nvSpPr>
          <p:cNvPr id="336" name="Google Shape;336;p45">
            <a:hlinkClick r:id="rId7"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7" action="ppaction://hlinksldjump"/>
              </a:rPr>
              <a:t>IMPLEMENTING CHANGES</a:t>
            </a:r>
            <a:endParaRPr sz="1200"/>
          </a:p>
        </p:txBody>
      </p:sp>
    </p:spTree>
    <p:extLst>
      <p:ext uri="{BB962C8B-B14F-4D97-AF65-F5344CB8AC3E}">
        <p14:creationId xmlns:p14="http://schemas.microsoft.com/office/powerpoint/2010/main" val="300930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D2CF-B27A-4A37-8921-2156E8308E15}"/>
              </a:ext>
            </a:extLst>
          </p:cNvPr>
          <p:cNvSpPr>
            <a:spLocks noGrp="1"/>
          </p:cNvSpPr>
          <p:nvPr>
            <p:ph type="title"/>
          </p:nvPr>
        </p:nvSpPr>
        <p:spPr/>
        <p:txBody>
          <a:bodyPr/>
          <a:lstStyle/>
          <a:p>
            <a:r>
              <a:rPr lang="en-US" b="0" i="0" dirty="0">
                <a:solidFill>
                  <a:srgbClr val="0B98C8"/>
                </a:solidFill>
                <a:effectLst/>
                <a:latin typeface="Arial" panose="020B0604020202020204" pitchFamily="34" charset="0"/>
              </a:rPr>
              <a:t>What are Stop words?</a:t>
            </a:r>
            <a:br>
              <a:rPr lang="en-US" b="0" i="0" dirty="0">
                <a:solidFill>
                  <a:srgbClr val="0B98C8"/>
                </a:solidFill>
                <a:effectLst/>
                <a:latin typeface="Arial" panose="020B0604020202020204" pitchFamily="34" charset="0"/>
              </a:rPr>
            </a:br>
            <a:endParaRPr lang="ar-JO" dirty="0"/>
          </a:p>
        </p:txBody>
      </p:sp>
      <p:sp>
        <p:nvSpPr>
          <p:cNvPr id="4" name="TextBox 3">
            <a:extLst>
              <a:ext uri="{FF2B5EF4-FFF2-40B4-BE49-F238E27FC236}">
                <a16:creationId xmlns:a16="http://schemas.microsoft.com/office/drawing/2014/main" id="{E0083459-096A-4E35-9920-B3F043BE2F95}"/>
              </a:ext>
            </a:extLst>
          </p:cNvPr>
          <p:cNvSpPr txBox="1"/>
          <p:nvPr/>
        </p:nvSpPr>
        <p:spPr>
          <a:xfrm>
            <a:off x="1110342" y="1245445"/>
            <a:ext cx="6322423" cy="1077218"/>
          </a:xfrm>
          <a:prstGeom prst="rect">
            <a:avLst/>
          </a:prstGeom>
          <a:noFill/>
        </p:spPr>
        <p:txBody>
          <a:bodyPr wrap="square">
            <a:spAutoFit/>
          </a:bodyPr>
          <a:lstStyle/>
          <a:p>
            <a:r>
              <a:rPr lang="en-US" sz="1600" b="0" i="0" dirty="0">
                <a:solidFill>
                  <a:schemeClr val="bg1"/>
                </a:solidFill>
                <a:effectLst/>
                <a:latin typeface="Arial" panose="020B0604020202020204" pitchFamily="34" charset="0"/>
              </a:rPr>
              <a:t>Stop Words: A stop word is a commonly used word (such as “the”, “a”, “an”, “in”) that a search engine has been programmed to ignore, we remove the </a:t>
            </a:r>
            <a:r>
              <a:rPr lang="en-US" sz="1600" b="0" i="0" dirty="0">
                <a:solidFill>
                  <a:srgbClr val="0070C0"/>
                </a:solidFill>
                <a:effectLst/>
                <a:latin typeface="Arial" panose="020B0604020202020204" pitchFamily="34" charset="0"/>
              </a:rPr>
              <a:t>low-level information </a:t>
            </a:r>
            <a:r>
              <a:rPr lang="en-US" sz="1600" b="0" i="0" dirty="0">
                <a:solidFill>
                  <a:schemeClr val="bg1"/>
                </a:solidFill>
                <a:effectLst/>
                <a:latin typeface="Arial" panose="020B0604020202020204" pitchFamily="34" charset="0"/>
              </a:rPr>
              <a:t>from our text in order to give more focus to the important information</a:t>
            </a:r>
            <a:endParaRPr lang="ar-JO" sz="1600" dirty="0">
              <a:solidFill>
                <a:schemeClr val="bg1"/>
              </a:solidFill>
            </a:endParaRPr>
          </a:p>
        </p:txBody>
      </p:sp>
      <p:sp>
        <p:nvSpPr>
          <p:cNvPr id="6" name="TextBox 5">
            <a:extLst>
              <a:ext uri="{FF2B5EF4-FFF2-40B4-BE49-F238E27FC236}">
                <a16:creationId xmlns:a16="http://schemas.microsoft.com/office/drawing/2014/main" id="{29EC3499-F137-4098-B8BF-59A56740AC93}"/>
              </a:ext>
            </a:extLst>
          </p:cNvPr>
          <p:cNvSpPr txBox="1"/>
          <p:nvPr/>
        </p:nvSpPr>
        <p:spPr>
          <a:xfrm>
            <a:off x="1110342" y="2571750"/>
            <a:ext cx="6100354" cy="1815882"/>
          </a:xfrm>
          <a:prstGeom prst="rect">
            <a:avLst/>
          </a:prstGeom>
          <a:noFill/>
        </p:spPr>
        <p:txBody>
          <a:bodyPr wrap="square">
            <a:spAutoFit/>
          </a:bodyPr>
          <a:lstStyle/>
          <a:p>
            <a:pPr algn="l"/>
            <a:r>
              <a:rPr lang="en-US" sz="1600" b="0" i="0" dirty="0">
                <a:solidFill>
                  <a:srgbClr val="0070C0"/>
                </a:solidFill>
                <a:effectLst/>
                <a:latin typeface="Arial" panose="020B0604020202020204" pitchFamily="34" charset="0"/>
              </a:rPr>
              <a:t>Movie review: “The movie was not good at all.”</a:t>
            </a:r>
          </a:p>
          <a:p>
            <a:pPr algn="l"/>
            <a:r>
              <a:rPr lang="en-US" sz="1600" b="0" i="0" dirty="0">
                <a:solidFill>
                  <a:srgbClr val="0070C0"/>
                </a:solidFill>
                <a:effectLst/>
                <a:latin typeface="Arial" panose="020B0604020202020204" pitchFamily="34" charset="0"/>
              </a:rPr>
              <a:t>Text after removal of stop words: “movie good”</a:t>
            </a:r>
          </a:p>
          <a:p>
            <a:pPr algn="l"/>
            <a:r>
              <a:rPr lang="en-US" sz="1600" b="0" i="0" dirty="0">
                <a:solidFill>
                  <a:schemeClr val="bg1"/>
                </a:solidFill>
                <a:effectLst/>
                <a:latin typeface="Arial" panose="020B0604020202020204" pitchFamily="34" charset="0"/>
              </a:rPr>
              <a:t>We can clearly see that the review for the movie was negative. However, after the removal of stop words, the review became positive, which is </a:t>
            </a:r>
            <a:r>
              <a:rPr lang="en-US" sz="1600" b="0" i="0" dirty="0">
                <a:solidFill>
                  <a:srgbClr val="0070C0"/>
                </a:solidFill>
                <a:effectLst/>
                <a:latin typeface="Arial" panose="020B0604020202020204" pitchFamily="34" charset="0"/>
              </a:rPr>
              <a:t>not the reality</a:t>
            </a:r>
            <a:r>
              <a:rPr lang="en-US" sz="1600" b="0" i="0" dirty="0">
                <a:solidFill>
                  <a:schemeClr val="bg1"/>
                </a:solidFill>
                <a:effectLst/>
                <a:latin typeface="Arial" panose="020B0604020202020204" pitchFamily="34" charset="0"/>
              </a:rPr>
              <a:t>. Thus, the removal of stop words can be problematic here.</a:t>
            </a:r>
          </a:p>
          <a:p>
            <a:pPr algn="l"/>
            <a:r>
              <a:rPr lang="en-US" sz="1600" b="0" i="0" dirty="0">
                <a:solidFill>
                  <a:srgbClr val="0070C0"/>
                </a:solidFill>
                <a:effectLst/>
                <a:latin typeface="Arial" panose="020B0604020202020204" pitchFamily="34" charset="0"/>
              </a:rPr>
              <a:t>so we will keep the not : "movie not good"</a:t>
            </a:r>
          </a:p>
        </p:txBody>
      </p:sp>
    </p:spTree>
    <p:extLst>
      <p:ext uri="{BB962C8B-B14F-4D97-AF65-F5344CB8AC3E}">
        <p14:creationId xmlns:p14="http://schemas.microsoft.com/office/powerpoint/2010/main" val="8668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C993-1788-4E7D-9CCE-43CB698377A0}"/>
              </a:ext>
            </a:extLst>
          </p:cNvPr>
          <p:cNvSpPr>
            <a:spLocks noGrp="1"/>
          </p:cNvSpPr>
          <p:nvPr>
            <p:ph type="title"/>
          </p:nvPr>
        </p:nvSpPr>
        <p:spPr>
          <a:xfrm>
            <a:off x="2015209" y="933772"/>
            <a:ext cx="7444800" cy="518400"/>
          </a:xfrm>
        </p:spPr>
        <p:txBody>
          <a:bodyPr/>
          <a:lstStyle/>
          <a:p>
            <a:r>
              <a:rPr lang="en-US" dirty="0"/>
              <a:t>Dealing with </a:t>
            </a:r>
            <a:r>
              <a:rPr lang="en-US" dirty="0">
                <a:solidFill>
                  <a:schemeClr val="bg1"/>
                </a:solidFill>
              </a:rPr>
              <a:t>stop words</a:t>
            </a:r>
            <a:endParaRPr lang="ar-JO"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7D97E6D9-0452-4981-8E53-2362E2CBCD2D}"/>
              </a:ext>
            </a:extLst>
          </p:cNvPr>
          <p:cNvPicPr>
            <a:picLocks noChangeAspect="1"/>
          </p:cNvPicPr>
          <p:nvPr/>
        </p:nvPicPr>
        <p:blipFill>
          <a:blip r:embed="rId2"/>
          <a:stretch>
            <a:fillRect/>
          </a:stretch>
        </p:blipFill>
        <p:spPr>
          <a:xfrm>
            <a:off x="174292" y="266298"/>
            <a:ext cx="3399376" cy="4431717"/>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AF144CD3-8AA3-4728-BA78-C0700062AE19}"/>
              </a:ext>
            </a:extLst>
          </p:cNvPr>
          <p:cNvPicPr>
            <a:picLocks noChangeAspect="1"/>
          </p:cNvPicPr>
          <p:nvPr/>
        </p:nvPicPr>
        <p:blipFill>
          <a:blip r:embed="rId3"/>
          <a:stretch>
            <a:fillRect/>
          </a:stretch>
        </p:blipFill>
        <p:spPr>
          <a:xfrm>
            <a:off x="1799511" y="2479250"/>
            <a:ext cx="6471139" cy="2218765"/>
          </a:xfrm>
          <a:prstGeom prst="rect">
            <a:avLst/>
          </a:prstGeom>
        </p:spPr>
      </p:pic>
    </p:spTree>
    <p:extLst>
      <p:ext uri="{BB962C8B-B14F-4D97-AF65-F5344CB8AC3E}">
        <p14:creationId xmlns:p14="http://schemas.microsoft.com/office/powerpoint/2010/main" val="294168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8382-CDEE-45FE-B333-64770DC72333}"/>
              </a:ext>
            </a:extLst>
          </p:cNvPr>
          <p:cNvSpPr>
            <a:spLocks noGrp="1"/>
          </p:cNvSpPr>
          <p:nvPr>
            <p:ph type="title"/>
          </p:nvPr>
        </p:nvSpPr>
        <p:spPr>
          <a:xfrm>
            <a:off x="721375" y="54783"/>
            <a:ext cx="4345200" cy="904378"/>
          </a:xfrm>
        </p:spPr>
        <p:txBody>
          <a:bodyPr/>
          <a:lstStyle/>
          <a:p>
            <a:r>
              <a:rPr lang="en-US" dirty="0">
                <a:solidFill>
                  <a:srgbClr val="0070C0"/>
                </a:solidFill>
              </a:rPr>
              <a:t>Lower case</a:t>
            </a:r>
            <a:endParaRPr lang="ar-JO" dirty="0">
              <a:solidFill>
                <a:srgbClr val="0070C0"/>
              </a:solidFill>
            </a:endParaRPr>
          </a:p>
        </p:txBody>
      </p:sp>
      <p:sp>
        <p:nvSpPr>
          <p:cNvPr id="3" name="Subtitle 2">
            <a:extLst>
              <a:ext uri="{FF2B5EF4-FFF2-40B4-BE49-F238E27FC236}">
                <a16:creationId xmlns:a16="http://schemas.microsoft.com/office/drawing/2014/main" id="{27037C7B-133F-4D7B-A304-2EB17FB8FF6F}"/>
              </a:ext>
            </a:extLst>
          </p:cNvPr>
          <p:cNvSpPr>
            <a:spLocks noGrp="1"/>
          </p:cNvSpPr>
          <p:nvPr>
            <p:ph type="subTitle" idx="1"/>
          </p:nvPr>
        </p:nvSpPr>
        <p:spPr>
          <a:xfrm>
            <a:off x="871397" y="1144202"/>
            <a:ext cx="6571691" cy="1272487"/>
          </a:xfrm>
        </p:spPr>
        <p:txBody>
          <a:bodyPr/>
          <a:lstStyle/>
          <a:p>
            <a:pPr algn="just"/>
            <a:r>
              <a:rPr lang="en-US" sz="1400" dirty="0"/>
              <a:t>converting all the text into lower case because the  model might treat a word which is in the beginning of a sentence with a capital letter different from the same word which appears later in the sentence but without any capital latter.</a:t>
            </a:r>
            <a:endParaRPr lang="ar-JO" sz="1400" dirty="0"/>
          </a:p>
        </p:txBody>
      </p:sp>
      <p:pic>
        <p:nvPicPr>
          <p:cNvPr id="4" name="Picture 3" descr="Graphical user interface, website&#10;&#10;Description automatically generated">
            <a:extLst>
              <a:ext uri="{FF2B5EF4-FFF2-40B4-BE49-F238E27FC236}">
                <a16:creationId xmlns:a16="http://schemas.microsoft.com/office/drawing/2014/main" id="{A47AB019-B20E-4710-B08D-035FD36D48EA}"/>
              </a:ext>
            </a:extLst>
          </p:cNvPr>
          <p:cNvPicPr>
            <a:picLocks noChangeAspect="1"/>
          </p:cNvPicPr>
          <p:nvPr/>
        </p:nvPicPr>
        <p:blipFill>
          <a:blip r:embed="rId2"/>
          <a:stretch>
            <a:fillRect/>
          </a:stretch>
        </p:blipFill>
        <p:spPr>
          <a:xfrm>
            <a:off x="768555" y="2726811"/>
            <a:ext cx="8040222" cy="1457528"/>
          </a:xfrm>
          <a:prstGeom prst="rect">
            <a:avLst/>
          </a:prstGeom>
        </p:spPr>
      </p:pic>
    </p:spTree>
    <p:extLst>
      <p:ext uri="{BB962C8B-B14F-4D97-AF65-F5344CB8AC3E}">
        <p14:creationId xmlns:p14="http://schemas.microsoft.com/office/powerpoint/2010/main" val="105446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7290-33B7-40B1-844B-5641D6452026}"/>
              </a:ext>
            </a:extLst>
          </p:cNvPr>
          <p:cNvSpPr>
            <a:spLocks noGrp="1"/>
          </p:cNvSpPr>
          <p:nvPr>
            <p:ph type="title"/>
          </p:nvPr>
        </p:nvSpPr>
        <p:spPr>
          <a:xfrm>
            <a:off x="-508963" y="158578"/>
            <a:ext cx="7444800" cy="518400"/>
          </a:xfrm>
        </p:spPr>
        <p:txBody>
          <a:bodyPr/>
          <a:lstStyle/>
          <a:p>
            <a:r>
              <a:rPr lang="en-US" b="0" i="0" dirty="0">
                <a:solidFill>
                  <a:srgbClr val="0B98C8"/>
                </a:solidFill>
                <a:effectLst/>
                <a:latin typeface="Arial" panose="020B0604020202020204" pitchFamily="34" charset="0"/>
              </a:rPr>
              <a:t>contraction to expansion</a:t>
            </a:r>
            <a:br>
              <a:rPr lang="en-US" b="0" i="0" dirty="0">
                <a:solidFill>
                  <a:srgbClr val="0B98C8"/>
                </a:solidFill>
                <a:effectLst/>
                <a:latin typeface="Arial" panose="020B0604020202020204" pitchFamily="34" charset="0"/>
              </a:rPr>
            </a:br>
            <a:endParaRPr lang="ar-JO" dirty="0"/>
          </a:p>
        </p:txBody>
      </p:sp>
      <p:sp>
        <p:nvSpPr>
          <p:cNvPr id="4" name="TextBox 3">
            <a:extLst>
              <a:ext uri="{FF2B5EF4-FFF2-40B4-BE49-F238E27FC236}">
                <a16:creationId xmlns:a16="http://schemas.microsoft.com/office/drawing/2014/main" id="{D362469E-3E6A-4C30-9133-95ABA42FC54A}"/>
              </a:ext>
            </a:extLst>
          </p:cNvPr>
          <p:cNvSpPr txBox="1"/>
          <p:nvPr/>
        </p:nvSpPr>
        <p:spPr>
          <a:xfrm>
            <a:off x="825062" y="1026312"/>
            <a:ext cx="4572000" cy="1169551"/>
          </a:xfrm>
          <a:prstGeom prst="rect">
            <a:avLst/>
          </a:prstGeom>
          <a:noFill/>
        </p:spPr>
        <p:txBody>
          <a:bodyPr wrap="square">
            <a:spAutoFit/>
          </a:bodyPr>
          <a:lstStyle/>
          <a:p>
            <a:pPr algn="l"/>
            <a:r>
              <a:rPr lang="en-US" b="0" i="0" dirty="0">
                <a:solidFill>
                  <a:schemeClr val="bg1"/>
                </a:solidFill>
                <a:effectLst/>
                <a:latin typeface="Arial" panose="020B0604020202020204" pitchFamily="34" charset="0"/>
              </a:rPr>
              <a:t>Contractions are words or combinations of words that are shortened by dropping letters and replacing them by an apostrophe.</a:t>
            </a:r>
          </a:p>
          <a:p>
            <a:pPr algn="l"/>
            <a:r>
              <a:rPr lang="en-US" b="0" i="0" dirty="0">
                <a:solidFill>
                  <a:schemeClr val="bg1"/>
                </a:solidFill>
                <a:effectLst/>
                <a:latin typeface="Arial" panose="020B0604020202020204" pitchFamily="34" charset="0"/>
              </a:rPr>
              <a:t>on reviews of a product as the words play an important role in sentiment analysis.</a:t>
            </a:r>
          </a:p>
        </p:txBody>
      </p:sp>
      <p:pic>
        <p:nvPicPr>
          <p:cNvPr id="6" name="Picture 5" descr="Text&#10;&#10;Description automatically generated">
            <a:extLst>
              <a:ext uri="{FF2B5EF4-FFF2-40B4-BE49-F238E27FC236}">
                <a16:creationId xmlns:a16="http://schemas.microsoft.com/office/drawing/2014/main" id="{B0C3E2B6-647F-4852-801C-7C0DF4CFF54D}"/>
              </a:ext>
            </a:extLst>
          </p:cNvPr>
          <p:cNvPicPr>
            <a:picLocks noChangeAspect="1"/>
          </p:cNvPicPr>
          <p:nvPr/>
        </p:nvPicPr>
        <p:blipFill>
          <a:blip r:embed="rId2"/>
          <a:stretch>
            <a:fillRect/>
          </a:stretch>
        </p:blipFill>
        <p:spPr>
          <a:xfrm>
            <a:off x="5755127" y="424502"/>
            <a:ext cx="3388873" cy="4466522"/>
          </a:xfrm>
          <a:prstGeom prst="rect">
            <a:avLst/>
          </a:prstGeom>
        </p:spPr>
      </p:pic>
      <p:sp>
        <p:nvSpPr>
          <p:cNvPr id="8" name="TextBox 7">
            <a:extLst>
              <a:ext uri="{FF2B5EF4-FFF2-40B4-BE49-F238E27FC236}">
                <a16:creationId xmlns:a16="http://schemas.microsoft.com/office/drawing/2014/main" id="{5592973C-BEFB-424D-ADE5-15CD1501EC99}"/>
              </a:ext>
            </a:extLst>
          </p:cNvPr>
          <p:cNvSpPr txBox="1"/>
          <p:nvPr/>
        </p:nvSpPr>
        <p:spPr>
          <a:xfrm>
            <a:off x="751847" y="2195863"/>
            <a:ext cx="4824248" cy="307777"/>
          </a:xfrm>
          <a:prstGeom prst="rect">
            <a:avLst/>
          </a:prstGeom>
          <a:noFill/>
        </p:spPr>
        <p:txBody>
          <a:bodyPr wrap="square">
            <a:spAutoFit/>
          </a:bodyPr>
          <a:lstStyle/>
          <a:p>
            <a:pPr algn="l"/>
            <a:r>
              <a:rPr lang="en-US" b="0" i="0" dirty="0">
                <a:solidFill>
                  <a:srgbClr val="B0BDD7"/>
                </a:solidFill>
                <a:effectLst/>
                <a:latin typeface="Arial" panose="020B0604020202020204" pitchFamily="34" charset="0"/>
              </a:rPr>
              <a:t>- </a:t>
            </a:r>
            <a:r>
              <a:rPr lang="en-US" b="0" i="0" dirty="0">
                <a:solidFill>
                  <a:srgbClr val="0070C0"/>
                </a:solidFill>
                <a:effectLst/>
                <a:latin typeface="Arial" panose="020B0604020202020204" pitchFamily="34" charset="0"/>
              </a:rPr>
              <a:t>120 word</a:t>
            </a:r>
          </a:p>
        </p:txBody>
      </p:sp>
      <p:pic>
        <p:nvPicPr>
          <p:cNvPr id="10" name="Picture 9" descr="Text&#10;&#10;Description automatically generated">
            <a:extLst>
              <a:ext uri="{FF2B5EF4-FFF2-40B4-BE49-F238E27FC236}">
                <a16:creationId xmlns:a16="http://schemas.microsoft.com/office/drawing/2014/main" id="{E7D8754C-DD34-4A29-923E-38184387357F}"/>
              </a:ext>
            </a:extLst>
          </p:cNvPr>
          <p:cNvPicPr>
            <a:picLocks noChangeAspect="1"/>
          </p:cNvPicPr>
          <p:nvPr/>
        </p:nvPicPr>
        <p:blipFill>
          <a:blip r:embed="rId3"/>
          <a:stretch>
            <a:fillRect/>
          </a:stretch>
        </p:blipFill>
        <p:spPr>
          <a:xfrm>
            <a:off x="650899" y="2503640"/>
            <a:ext cx="5026143" cy="2571750"/>
          </a:xfrm>
          <a:prstGeom prst="rect">
            <a:avLst/>
          </a:prstGeom>
        </p:spPr>
      </p:pic>
    </p:spTree>
    <p:extLst>
      <p:ext uri="{BB962C8B-B14F-4D97-AF65-F5344CB8AC3E}">
        <p14:creationId xmlns:p14="http://schemas.microsoft.com/office/powerpoint/2010/main" val="1166578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2DE3-0E54-4B1D-8629-B725AAE0BCB5}"/>
              </a:ext>
            </a:extLst>
          </p:cNvPr>
          <p:cNvSpPr>
            <a:spLocks noGrp="1"/>
          </p:cNvSpPr>
          <p:nvPr>
            <p:ph type="title"/>
          </p:nvPr>
        </p:nvSpPr>
        <p:spPr>
          <a:xfrm>
            <a:off x="-863245" y="351880"/>
            <a:ext cx="4753727" cy="518400"/>
          </a:xfrm>
        </p:spPr>
        <p:txBody>
          <a:bodyPr/>
          <a:lstStyle/>
          <a:p>
            <a:r>
              <a:rPr lang="en-US" dirty="0">
                <a:solidFill>
                  <a:srgbClr val="0070C0"/>
                </a:solidFill>
              </a:rPr>
              <a:t>Cleaning the text 1</a:t>
            </a:r>
            <a:endParaRPr lang="ar-JO" dirty="0">
              <a:solidFill>
                <a:srgbClr val="0070C0"/>
              </a:solidFill>
            </a:endParaRPr>
          </a:p>
        </p:txBody>
      </p:sp>
      <p:pic>
        <p:nvPicPr>
          <p:cNvPr id="4" name="Picture 3" descr="Text&#10;&#10;Description automatically generated">
            <a:extLst>
              <a:ext uri="{FF2B5EF4-FFF2-40B4-BE49-F238E27FC236}">
                <a16:creationId xmlns:a16="http://schemas.microsoft.com/office/drawing/2014/main" id="{81D09929-49DC-4F5F-8944-D2ACC4D1C3AA}"/>
              </a:ext>
            </a:extLst>
          </p:cNvPr>
          <p:cNvPicPr>
            <a:picLocks noChangeAspect="1"/>
          </p:cNvPicPr>
          <p:nvPr/>
        </p:nvPicPr>
        <p:blipFill>
          <a:blip r:embed="rId2"/>
          <a:stretch>
            <a:fillRect/>
          </a:stretch>
        </p:blipFill>
        <p:spPr>
          <a:xfrm>
            <a:off x="134283" y="1189359"/>
            <a:ext cx="8229600" cy="3715791"/>
          </a:xfrm>
          <a:prstGeom prst="rect">
            <a:avLst/>
          </a:prstGeom>
        </p:spPr>
      </p:pic>
    </p:spTree>
    <p:extLst>
      <p:ext uri="{BB962C8B-B14F-4D97-AF65-F5344CB8AC3E}">
        <p14:creationId xmlns:p14="http://schemas.microsoft.com/office/powerpoint/2010/main" val="2012668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2CB4-B406-486A-8DD9-980C0DD65A0F}"/>
              </a:ext>
            </a:extLst>
          </p:cNvPr>
          <p:cNvSpPr>
            <a:spLocks noGrp="1"/>
          </p:cNvSpPr>
          <p:nvPr>
            <p:ph type="title"/>
          </p:nvPr>
        </p:nvSpPr>
        <p:spPr>
          <a:xfrm>
            <a:off x="-441215" y="230387"/>
            <a:ext cx="5067053" cy="518400"/>
          </a:xfrm>
        </p:spPr>
        <p:txBody>
          <a:bodyPr/>
          <a:lstStyle/>
          <a:p>
            <a:r>
              <a:rPr lang="en-US" dirty="0">
                <a:solidFill>
                  <a:srgbClr val="0070C0"/>
                </a:solidFill>
              </a:rPr>
              <a:t>Cleaning the text 2</a:t>
            </a:r>
            <a:endParaRPr lang="ar-JO" dirty="0">
              <a:solidFill>
                <a:srgbClr val="0070C0"/>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5BD4F4BD-46FA-4B06-A3A5-37D0566060E4}"/>
              </a:ext>
            </a:extLst>
          </p:cNvPr>
          <p:cNvPicPr>
            <a:picLocks noChangeAspect="1"/>
          </p:cNvPicPr>
          <p:nvPr/>
        </p:nvPicPr>
        <p:blipFill>
          <a:blip r:embed="rId2"/>
          <a:stretch>
            <a:fillRect/>
          </a:stretch>
        </p:blipFill>
        <p:spPr>
          <a:xfrm>
            <a:off x="727879" y="959161"/>
            <a:ext cx="6959279" cy="4107605"/>
          </a:xfrm>
          <a:prstGeom prst="rect">
            <a:avLst/>
          </a:prstGeom>
        </p:spPr>
      </p:pic>
    </p:spTree>
    <p:extLst>
      <p:ext uri="{BB962C8B-B14F-4D97-AF65-F5344CB8AC3E}">
        <p14:creationId xmlns:p14="http://schemas.microsoft.com/office/powerpoint/2010/main" val="2161711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0"/>
          <p:cNvSpPr txBox="1">
            <a:spLocks noGrp="1"/>
          </p:cNvSpPr>
          <p:nvPr>
            <p:ph type="title"/>
          </p:nvPr>
        </p:nvSpPr>
        <p:spPr>
          <a:xfrm>
            <a:off x="5163600" y="2304588"/>
            <a:ext cx="2715000" cy="1118100"/>
          </a:xfrm>
          <a:prstGeom prst="rect">
            <a:avLst/>
          </a:prstGeom>
        </p:spPr>
        <p:txBody>
          <a:bodyPr spcFirstLastPara="1" wrap="square" lIns="91425" tIns="91425" rIns="91425" bIns="91425" anchor="t" anchorCtr="0">
            <a:noAutofit/>
          </a:bodyPr>
          <a:lstStyle/>
          <a:p>
            <a:r>
              <a:rPr lang="en-US" dirty="0">
                <a:solidFill>
                  <a:schemeClr val="tx1"/>
                </a:solidFill>
                <a:latin typeface="Arial" panose="020B0604020202020204" pitchFamily="34" charset="0"/>
              </a:rPr>
              <a:t>D</a:t>
            </a:r>
            <a:r>
              <a:rPr lang="en-US" b="0" i="0" dirty="0">
                <a:solidFill>
                  <a:schemeClr val="tx1"/>
                </a:solidFill>
                <a:effectLst/>
                <a:latin typeface="Arial" panose="020B0604020202020204" pitchFamily="34" charset="0"/>
              </a:rPr>
              <a:t>ata </a:t>
            </a:r>
            <a:r>
              <a:rPr lang="en-US" dirty="0">
                <a:solidFill>
                  <a:srgbClr val="0070C0"/>
                </a:solidFill>
                <a:latin typeface="Arial" panose="020B0604020202020204" pitchFamily="34" charset="0"/>
              </a:rPr>
              <a:t>V</a:t>
            </a:r>
            <a:r>
              <a:rPr lang="en-US" b="0" i="0" dirty="0">
                <a:solidFill>
                  <a:srgbClr val="0070C0"/>
                </a:solidFill>
                <a:effectLst/>
                <a:latin typeface="Arial" panose="020B0604020202020204" pitchFamily="34" charset="0"/>
              </a:rPr>
              <a:t>isualization</a:t>
            </a:r>
            <a:br>
              <a:rPr lang="en-US" b="0" i="0" dirty="0">
                <a:solidFill>
                  <a:srgbClr val="0B98C8"/>
                </a:solidFill>
                <a:effectLst/>
                <a:latin typeface="Arial" panose="020B0604020202020204" pitchFamily="34" charset="0"/>
              </a:rPr>
            </a:br>
            <a:endParaRPr dirty="0">
              <a:solidFill>
                <a:schemeClr val="lt1"/>
              </a:solidFill>
              <a:latin typeface="Teko Light"/>
              <a:ea typeface="Teko Light"/>
              <a:cs typeface="Teko Light"/>
              <a:sym typeface="Teko Light"/>
            </a:endParaRPr>
          </a:p>
        </p:txBody>
      </p:sp>
      <p:sp>
        <p:nvSpPr>
          <p:cNvPr id="915" name="Google Shape;915;p70"/>
          <p:cNvSpPr txBox="1">
            <a:spLocks noGrp="1"/>
          </p:cNvSpPr>
          <p:nvPr>
            <p:ph type="title" idx="2"/>
          </p:nvPr>
        </p:nvSpPr>
        <p:spPr>
          <a:xfrm>
            <a:off x="5163600" y="982063"/>
            <a:ext cx="1587000" cy="13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916" name="Google Shape;916;p70">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0">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70"/>
          <p:cNvGrpSpPr/>
          <p:nvPr/>
        </p:nvGrpSpPr>
        <p:grpSpPr>
          <a:xfrm>
            <a:off x="8166223" y="251750"/>
            <a:ext cx="290744" cy="163675"/>
            <a:chOff x="1475808" y="254825"/>
            <a:chExt cx="388592" cy="163675"/>
          </a:xfrm>
        </p:grpSpPr>
        <p:cxnSp>
          <p:nvCxnSpPr>
            <p:cNvPr id="919" name="Google Shape;919;p70"/>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920" name="Google Shape;920;p70"/>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921" name="Google Shape;921;p70"/>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922" name="Google Shape;922;p70"/>
          <p:cNvPicPr preferRelativeResize="0"/>
          <p:nvPr/>
        </p:nvPicPr>
        <p:blipFill rotWithShape="1">
          <a:blip r:embed="rId3">
            <a:alphaModFix/>
          </a:blip>
          <a:srcRect l="81353"/>
          <a:stretch/>
        </p:blipFill>
        <p:spPr>
          <a:xfrm>
            <a:off x="3904410" y="913850"/>
            <a:ext cx="412087" cy="3315779"/>
          </a:xfrm>
          <a:prstGeom prst="rect">
            <a:avLst/>
          </a:prstGeom>
          <a:noFill/>
          <a:ln>
            <a:noFill/>
          </a:ln>
        </p:spPr>
      </p:pic>
      <p:pic>
        <p:nvPicPr>
          <p:cNvPr id="923" name="Google Shape;923;p70"/>
          <p:cNvPicPr preferRelativeResize="0"/>
          <p:nvPr/>
        </p:nvPicPr>
        <p:blipFill rotWithShape="1">
          <a:blip r:embed="rId3">
            <a:alphaModFix/>
          </a:blip>
          <a:srcRect r="81353"/>
          <a:stretch/>
        </p:blipFill>
        <p:spPr>
          <a:xfrm>
            <a:off x="1005644" y="913850"/>
            <a:ext cx="412087" cy="3315779"/>
          </a:xfrm>
          <a:prstGeom prst="rect">
            <a:avLst/>
          </a:prstGeom>
          <a:noFill/>
          <a:ln>
            <a:noFill/>
          </a:ln>
        </p:spPr>
      </p:pic>
      <p:pic>
        <p:nvPicPr>
          <p:cNvPr id="924" name="Google Shape;924;p70"/>
          <p:cNvPicPr preferRelativeResize="0"/>
          <p:nvPr/>
        </p:nvPicPr>
        <p:blipFill rotWithShape="1">
          <a:blip r:embed="rId3">
            <a:alphaModFix/>
          </a:blip>
          <a:srcRect l="21188" r="21188"/>
          <a:stretch/>
        </p:blipFill>
        <p:spPr>
          <a:xfrm>
            <a:off x="1975022" y="913850"/>
            <a:ext cx="1273453" cy="3315779"/>
          </a:xfrm>
          <a:prstGeom prst="rect">
            <a:avLst/>
          </a:prstGeom>
          <a:noFill/>
          <a:ln>
            <a:noFill/>
          </a:ln>
        </p:spPr>
      </p:pic>
      <p:sp>
        <p:nvSpPr>
          <p:cNvPr id="925" name="Google Shape;925;p70">
            <a:hlinkClick r:id="rId4"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PROJECT &amp; STRATEGY</a:t>
            </a:r>
            <a:endParaRPr sz="1200"/>
          </a:p>
        </p:txBody>
      </p:sp>
      <p:sp>
        <p:nvSpPr>
          <p:cNvPr id="926" name="Google Shape;926;p70">
            <a:hlinkClick r:id="rId5"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CONSULTING PROPOSAL</a:t>
            </a:r>
            <a:endParaRPr sz="1200"/>
          </a:p>
        </p:txBody>
      </p:sp>
      <p:sp>
        <p:nvSpPr>
          <p:cNvPr id="927" name="Google Shape;927;p70">
            <a:hlinkClick r:id="rId6"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CHANGE MANAGEMENT</a:t>
            </a:r>
            <a:endParaRPr sz="1200"/>
          </a:p>
        </p:txBody>
      </p:sp>
      <p:sp>
        <p:nvSpPr>
          <p:cNvPr id="928" name="Google Shape;928;p70">
            <a:hlinkClick r:id="rId7"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7" action="ppaction://hlinksldjump"/>
              </a:rPr>
              <a:t>IMPLEMENTING CHANGES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791DC0-7E7F-4534-A920-1DC804002CB9}"/>
              </a:ext>
            </a:extLst>
          </p:cNvPr>
          <p:cNvSpPr>
            <a:spLocks noGrp="1"/>
          </p:cNvSpPr>
          <p:nvPr>
            <p:ph type="subTitle" idx="1"/>
          </p:nvPr>
        </p:nvSpPr>
        <p:spPr>
          <a:xfrm>
            <a:off x="618237" y="1060718"/>
            <a:ext cx="7601439" cy="1027134"/>
          </a:xfrm>
        </p:spPr>
        <p:txBody>
          <a:bodyPr/>
          <a:lstStyle/>
          <a:p>
            <a:r>
              <a:rPr lang="en-US" dirty="0">
                <a:solidFill>
                  <a:schemeClr val="tx1"/>
                </a:solidFill>
              </a:rPr>
              <a:t>is a sub-field of artificial intelligence that deals understanding and processing human language</a:t>
            </a:r>
            <a:endParaRPr lang="ar-JO" dirty="0">
              <a:solidFill>
                <a:schemeClr val="tx1"/>
              </a:solidFill>
            </a:endParaRPr>
          </a:p>
        </p:txBody>
      </p:sp>
      <p:sp>
        <p:nvSpPr>
          <p:cNvPr id="6" name="Title 5">
            <a:extLst>
              <a:ext uri="{FF2B5EF4-FFF2-40B4-BE49-F238E27FC236}">
                <a16:creationId xmlns:a16="http://schemas.microsoft.com/office/drawing/2014/main" id="{60E6A103-BE65-4527-BAFD-04B9C42A915A}"/>
              </a:ext>
            </a:extLst>
          </p:cNvPr>
          <p:cNvSpPr>
            <a:spLocks noGrp="1"/>
          </p:cNvSpPr>
          <p:nvPr>
            <p:ph type="title" idx="4"/>
          </p:nvPr>
        </p:nvSpPr>
        <p:spPr>
          <a:xfrm>
            <a:off x="587854" y="542318"/>
            <a:ext cx="7662207" cy="518400"/>
          </a:xfrm>
        </p:spPr>
        <p:txBody>
          <a:bodyPr/>
          <a:lstStyle/>
          <a:p>
            <a:r>
              <a:rPr lang="en-US" b="0" i="0" dirty="0">
                <a:solidFill>
                  <a:schemeClr val="tx1">
                    <a:lumMod val="50000"/>
                    <a:lumOff val="50000"/>
                  </a:schemeClr>
                </a:solidFill>
                <a:effectLst/>
                <a:latin typeface="Arial" panose="020B0604020202020204" pitchFamily="34" charset="0"/>
              </a:rPr>
              <a:t>- </a:t>
            </a:r>
            <a:r>
              <a:rPr lang="en-US" b="0" i="0" dirty="0">
                <a:solidFill>
                  <a:srgbClr val="0070C0"/>
                </a:solidFill>
                <a:effectLst/>
                <a:latin typeface="Arial" panose="020B0604020202020204" pitchFamily="34" charset="0"/>
              </a:rPr>
              <a:t>Natural Language Processing </a:t>
            </a:r>
            <a:r>
              <a:rPr lang="en-US" b="0" i="0" dirty="0">
                <a:solidFill>
                  <a:schemeClr val="tx1">
                    <a:lumMod val="50000"/>
                    <a:lumOff val="50000"/>
                  </a:schemeClr>
                </a:solidFill>
                <a:effectLst/>
                <a:latin typeface="Arial" panose="020B0604020202020204" pitchFamily="34" charset="0"/>
              </a:rPr>
              <a:t>(NLP)</a:t>
            </a:r>
            <a:br>
              <a:rPr lang="en-US" b="0" i="0" dirty="0">
                <a:solidFill>
                  <a:schemeClr val="tx1">
                    <a:lumMod val="50000"/>
                    <a:lumOff val="50000"/>
                  </a:schemeClr>
                </a:solidFill>
                <a:effectLst/>
                <a:latin typeface="Arial" panose="020B0604020202020204" pitchFamily="34" charset="0"/>
              </a:rPr>
            </a:br>
            <a:endParaRPr lang="ar-JO" dirty="0">
              <a:solidFill>
                <a:schemeClr val="tx1">
                  <a:lumMod val="50000"/>
                  <a:lumOff val="50000"/>
                </a:schemeClr>
              </a:solidFill>
            </a:endParaRPr>
          </a:p>
        </p:txBody>
      </p:sp>
      <p:sp>
        <p:nvSpPr>
          <p:cNvPr id="8" name="TextBox 7">
            <a:extLst>
              <a:ext uri="{FF2B5EF4-FFF2-40B4-BE49-F238E27FC236}">
                <a16:creationId xmlns:a16="http://schemas.microsoft.com/office/drawing/2014/main" id="{38910805-463D-4FC6-8F02-79E3D6614730}"/>
              </a:ext>
            </a:extLst>
          </p:cNvPr>
          <p:cNvSpPr txBox="1"/>
          <p:nvPr/>
        </p:nvSpPr>
        <p:spPr>
          <a:xfrm>
            <a:off x="676454" y="1986974"/>
            <a:ext cx="7662208" cy="1569660"/>
          </a:xfrm>
          <a:prstGeom prst="rect">
            <a:avLst/>
          </a:prstGeom>
          <a:noFill/>
        </p:spPr>
        <p:txBody>
          <a:bodyPr wrap="square">
            <a:spAutoFit/>
          </a:bodyPr>
          <a:lstStyle/>
          <a:p>
            <a:pPr algn="l"/>
            <a:r>
              <a:rPr lang="en-US" sz="3600" b="0" i="0" dirty="0">
                <a:solidFill>
                  <a:schemeClr val="tx1">
                    <a:lumMod val="50000"/>
                    <a:lumOff val="50000"/>
                  </a:schemeClr>
                </a:solidFill>
                <a:effectLst/>
                <a:latin typeface="Arial" panose="020B0604020202020204" pitchFamily="34" charset="0"/>
              </a:rPr>
              <a:t>- </a:t>
            </a:r>
            <a:r>
              <a:rPr lang="en-US" sz="3600" b="0" i="0" dirty="0">
                <a:solidFill>
                  <a:srgbClr val="0070C0"/>
                </a:solidFill>
                <a:effectLst/>
                <a:latin typeface="Arial" panose="020B0604020202020204" pitchFamily="34" charset="0"/>
              </a:rPr>
              <a:t>Sentiment analysis</a:t>
            </a:r>
          </a:p>
          <a:p>
            <a:pPr algn="l"/>
            <a:endParaRPr lang="en-US" sz="3200" b="0" i="0" dirty="0">
              <a:solidFill>
                <a:srgbClr val="0B98C8"/>
              </a:solidFill>
              <a:effectLst/>
              <a:latin typeface="Arial" panose="020B0604020202020204" pitchFamily="34" charset="0"/>
            </a:endParaRPr>
          </a:p>
          <a:p>
            <a:pPr algn="l"/>
            <a:r>
              <a:rPr lang="en-US" b="0" i="0" dirty="0">
                <a:solidFill>
                  <a:schemeClr val="bg1"/>
                </a:solidFill>
                <a:effectLst/>
                <a:latin typeface="Arial" panose="020B0604020202020204" pitchFamily="34" charset="0"/>
              </a:rPr>
              <a:t>is the process of detecting positive or negative sentiment in text. It’s often used by businesses to detect sentiment in social data, gauge brand reputation, and understand customers</a:t>
            </a:r>
          </a:p>
        </p:txBody>
      </p:sp>
    </p:spTree>
    <p:extLst>
      <p:ext uri="{BB962C8B-B14F-4D97-AF65-F5344CB8AC3E}">
        <p14:creationId xmlns:p14="http://schemas.microsoft.com/office/powerpoint/2010/main" val="321712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385A-84BB-4E23-902A-4B3016E3523E}"/>
              </a:ext>
            </a:extLst>
          </p:cNvPr>
          <p:cNvSpPr>
            <a:spLocks noGrp="1"/>
          </p:cNvSpPr>
          <p:nvPr>
            <p:ph type="title"/>
          </p:nvPr>
        </p:nvSpPr>
        <p:spPr>
          <a:xfrm>
            <a:off x="721859" y="178101"/>
            <a:ext cx="4345200" cy="655050"/>
          </a:xfrm>
        </p:spPr>
        <p:txBody>
          <a:bodyPr/>
          <a:lstStyle/>
          <a:p>
            <a:r>
              <a:rPr lang="en-US" sz="3200" dirty="0">
                <a:solidFill>
                  <a:srgbClr val="0B98C8"/>
                </a:solidFill>
                <a:latin typeface="Arial" panose="020B0604020202020204" pitchFamily="34" charset="0"/>
              </a:rPr>
              <a:t>W</a:t>
            </a:r>
            <a:r>
              <a:rPr lang="en-US" sz="3200" b="0" i="0" dirty="0">
                <a:solidFill>
                  <a:srgbClr val="0B98C8"/>
                </a:solidFill>
                <a:effectLst/>
                <a:latin typeface="Arial" panose="020B0604020202020204" pitchFamily="34" charset="0"/>
              </a:rPr>
              <a:t>ord Cloud</a:t>
            </a:r>
            <a:br>
              <a:rPr lang="en-US" b="0" i="0" dirty="0">
                <a:solidFill>
                  <a:srgbClr val="0B98C8"/>
                </a:solidFill>
                <a:effectLst/>
                <a:latin typeface="Arial" panose="020B0604020202020204" pitchFamily="34" charset="0"/>
              </a:rPr>
            </a:br>
            <a:endParaRPr lang="ar-JO" dirty="0"/>
          </a:p>
        </p:txBody>
      </p:sp>
      <p:sp>
        <p:nvSpPr>
          <p:cNvPr id="3" name="Subtitle 2">
            <a:extLst>
              <a:ext uri="{FF2B5EF4-FFF2-40B4-BE49-F238E27FC236}">
                <a16:creationId xmlns:a16="http://schemas.microsoft.com/office/drawing/2014/main" id="{1F769086-5E9A-4F10-A008-DAD2E97D64CF}"/>
              </a:ext>
            </a:extLst>
          </p:cNvPr>
          <p:cNvSpPr>
            <a:spLocks noGrp="1"/>
          </p:cNvSpPr>
          <p:nvPr>
            <p:ph type="subTitle" idx="1"/>
          </p:nvPr>
        </p:nvSpPr>
        <p:spPr>
          <a:xfrm>
            <a:off x="598292" y="929473"/>
            <a:ext cx="5864292" cy="442500"/>
          </a:xfrm>
        </p:spPr>
        <p:txBody>
          <a:bodyPr/>
          <a:lstStyle/>
          <a:p>
            <a:r>
              <a:rPr lang="en-US" b="0" i="0" dirty="0">
                <a:solidFill>
                  <a:schemeClr val="tx1"/>
                </a:solidFill>
                <a:effectLst/>
                <a:latin typeface="Arial" panose="020B0604020202020204" pitchFamily="34" charset="0"/>
              </a:rPr>
              <a:t>Word Cloud is a data visualization technique used for representing text data in which the size of each word indicates its frequency or importance. Significant textual data points can be highlighted using a word cloud.</a:t>
            </a:r>
            <a:endParaRPr lang="ar-JO" dirty="0">
              <a:solidFill>
                <a:schemeClr val="tx1"/>
              </a:solidFill>
            </a:endParaRPr>
          </a:p>
        </p:txBody>
      </p:sp>
      <p:sp>
        <p:nvSpPr>
          <p:cNvPr id="5" name="Google Shape;950;p72">
            <a:extLst>
              <a:ext uri="{FF2B5EF4-FFF2-40B4-BE49-F238E27FC236}">
                <a16:creationId xmlns:a16="http://schemas.microsoft.com/office/drawing/2014/main" id="{1AFA2A79-A5F3-48C7-917D-C165076715C1}"/>
              </a:ext>
            </a:extLst>
          </p:cNvPr>
          <p:cNvSpPr/>
          <p:nvPr/>
        </p:nvSpPr>
        <p:spPr>
          <a:xfrm>
            <a:off x="5748570" y="2571750"/>
            <a:ext cx="2698439" cy="180411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75;p72">
            <a:extLst>
              <a:ext uri="{FF2B5EF4-FFF2-40B4-BE49-F238E27FC236}">
                <a16:creationId xmlns:a16="http://schemas.microsoft.com/office/drawing/2014/main" id="{9B345A64-21C4-4AAF-B5D2-C18E228F5754}"/>
              </a:ext>
            </a:extLst>
          </p:cNvPr>
          <p:cNvGrpSpPr/>
          <p:nvPr/>
        </p:nvGrpSpPr>
        <p:grpSpPr>
          <a:xfrm>
            <a:off x="6398786" y="3170112"/>
            <a:ext cx="1299460" cy="792830"/>
            <a:chOff x="1958520" y="2302574"/>
            <a:chExt cx="359213" cy="327807"/>
          </a:xfrm>
        </p:grpSpPr>
        <p:sp>
          <p:nvSpPr>
            <p:cNvPr id="7" name="Google Shape;976;p72">
              <a:extLst>
                <a:ext uri="{FF2B5EF4-FFF2-40B4-BE49-F238E27FC236}">
                  <a16:creationId xmlns:a16="http://schemas.microsoft.com/office/drawing/2014/main" id="{02863FEA-1B1D-4964-B60B-D10765133515}"/>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7;p72">
              <a:extLst>
                <a:ext uri="{FF2B5EF4-FFF2-40B4-BE49-F238E27FC236}">
                  <a16:creationId xmlns:a16="http://schemas.microsoft.com/office/drawing/2014/main" id="{D362FE1C-3F65-4029-B9A2-08C9C398EC0C}"/>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8;p72">
              <a:extLst>
                <a:ext uri="{FF2B5EF4-FFF2-40B4-BE49-F238E27FC236}">
                  <a16:creationId xmlns:a16="http://schemas.microsoft.com/office/drawing/2014/main" id="{C5FA5564-0C35-4A00-81F0-206F1D397704}"/>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333;p100">
            <a:extLst>
              <a:ext uri="{FF2B5EF4-FFF2-40B4-BE49-F238E27FC236}">
                <a16:creationId xmlns:a16="http://schemas.microsoft.com/office/drawing/2014/main" id="{38DF91D3-D1F9-4008-8A12-014ECAF9E694}"/>
              </a:ext>
            </a:extLst>
          </p:cNvPr>
          <p:cNvGrpSpPr/>
          <p:nvPr/>
        </p:nvGrpSpPr>
        <p:grpSpPr>
          <a:xfrm>
            <a:off x="1559602" y="2648740"/>
            <a:ext cx="2878666" cy="1849120"/>
            <a:chOff x="834100" y="3642869"/>
            <a:chExt cx="1259483" cy="628426"/>
          </a:xfrm>
        </p:grpSpPr>
        <p:sp>
          <p:nvSpPr>
            <p:cNvPr id="11" name="Google Shape;8334;p100">
              <a:extLst>
                <a:ext uri="{FF2B5EF4-FFF2-40B4-BE49-F238E27FC236}">
                  <a16:creationId xmlns:a16="http://schemas.microsoft.com/office/drawing/2014/main" id="{BD4EE9B6-64A8-4474-92C6-FB6D6A2FC900}"/>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35;p100">
              <a:extLst>
                <a:ext uri="{FF2B5EF4-FFF2-40B4-BE49-F238E27FC236}">
                  <a16:creationId xmlns:a16="http://schemas.microsoft.com/office/drawing/2014/main" id="{3EE4044A-95E6-43B9-9B88-BEB2387703EB}"/>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36;p100">
              <a:extLst>
                <a:ext uri="{FF2B5EF4-FFF2-40B4-BE49-F238E27FC236}">
                  <a16:creationId xmlns:a16="http://schemas.microsoft.com/office/drawing/2014/main" id="{0216FC12-97D6-4CDB-9448-6CCA89845510}"/>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37;p100">
              <a:extLst>
                <a:ext uri="{FF2B5EF4-FFF2-40B4-BE49-F238E27FC236}">
                  <a16:creationId xmlns:a16="http://schemas.microsoft.com/office/drawing/2014/main" id="{2BDEE97E-CBB2-4722-AAC8-2CA7D9A5D1B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38;p100">
              <a:extLst>
                <a:ext uri="{FF2B5EF4-FFF2-40B4-BE49-F238E27FC236}">
                  <a16:creationId xmlns:a16="http://schemas.microsoft.com/office/drawing/2014/main" id="{892D821B-9818-4B8A-A3CC-ADD816D7A792}"/>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39;p100">
              <a:extLst>
                <a:ext uri="{FF2B5EF4-FFF2-40B4-BE49-F238E27FC236}">
                  <a16:creationId xmlns:a16="http://schemas.microsoft.com/office/drawing/2014/main" id="{02B31B69-6078-4705-A4AD-816E163BB6BC}"/>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40;p100">
              <a:extLst>
                <a:ext uri="{FF2B5EF4-FFF2-40B4-BE49-F238E27FC236}">
                  <a16:creationId xmlns:a16="http://schemas.microsoft.com/office/drawing/2014/main" id="{59AD2529-DA41-420F-97C1-E0590AAB6658}"/>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41;p100">
              <a:extLst>
                <a:ext uri="{FF2B5EF4-FFF2-40B4-BE49-F238E27FC236}">
                  <a16:creationId xmlns:a16="http://schemas.microsoft.com/office/drawing/2014/main" id="{DFF8D48D-4C8B-452A-A8DB-F764DB28430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42;p100">
              <a:extLst>
                <a:ext uri="{FF2B5EF4-FFF2-40B4-BE49-F238E27FC236}">
                  <a16:creationId xmlns:a16="http://schemas.microsoft.com/office/drawing/2014/main" id="{8BC98B04-871B-4B0D-BE20-232FAA42C3B0}"/>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3;p100">
              <a:extLst>
                <a:ext uri="{FF2B5EF4-FFF2-40B4-BE49-F238E27FC236}">
                  <a16:creationId xmlns:a16="http://schemas.microsoft.com/office/drawing/2014/main" id="{70F1D571-B216-4BFA-B563-A20B8E1ACCE8}"/>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44;p100">
              <a:extLst>
                <a:ext uri="{FF2B5EF4-FFF2-40B4-BE49-F238E27FC236}">
                  <a16:creationId xmlns:a16="http://schemas.microsoft.com/office/drawing/2014/main" id="{5DD2416F-B6F6-4B1A-AC78-F904D7C491A6}"/>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45;p100">
              <a:extLst>
                <a:ext uri="{FF2B5EF4-FFF2-40B4-BE49-F238E27FC236}">
                  <a16:creationId xmlns:a16="http://schemas.microsoft.com/office/drawing/2014/main" id="{CA67B422-9A26-40A3-AB02-C4DE399855D0}"/>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46;p100">
              <a:extLst>
                <a:ext uri="{FF2B5EF4-FFF2-40B4-BE49-F238E27FC236}">
                  <a16:creationId xmlns:a16="http://schemas.microsoft.com/office/drawing/2014/main" id="{038994AC-ED55-4B01-944E-12E0CF0B6E36}"/>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47;p100">
              <a:extLst>
                <a:ext uri="{FF2B5EF4-FFF2-40B4-BE49-F238E27FC236}">
                  <a16:creationId xmlns:a16="http://schemas.microsoft.com/office/drawing/2014/main" id="{FAF49745-417A-443A-8AE6-04E6794287E8}"/>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48;p100">
              <a:extLst>
                <a:ext uri="{FF2B5EF4-FFF2-40B4-BE49-F238E27FC236}">
                  <a16:creationId xmlns:a16="http://schemas.microsoft.com/office/drawing/2014/main" id="{D7C04D9F-0ED8-40A7-A61D-36360EAAE635}"/>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49;p100">
              <a:extLst>
                <a:ext uri="{FF2B5EF4-FFF2-40B4-BE49-F238E27FC236}">
                  <a16:creationId xmlns:a16="http://schemas.microsoft.com/office/drawing/2014/main" id="{188E8C5D-614E-439E-AC54-53AE2DD96717}"/>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50;p100">
              <a:extLst>
                <a:ext uri="{FF2B5EF4-FFF2-40B4-BE49-F238E27FC236}">
                  <a16:creationId xmlns:a16="http://schemas.microsoft.com/office/drawing/2014/main" id="{06023D89-1CF3-410E-9005-078C3216E6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1;p100">
              <a:extLst>
                <a:ext uri="{FF2B5EF4-FFF2-40B4-BE49-F238E27FC236}">
                  <a16:creationId xmlns:a16="http://schemas.microsoft.com/office/drawing/2014/main" id="{F86E02BB-971C-4E0D-9978-589C4F05D8FB}"/>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52;p100">
              <a:extLst>
                <a:ext uri="{FF2B5EF4-FFF2-40B4-BE49-F238E27FC236}">
                  <a16:creationId xmlns:a16="http://schemas.microsoft.com/office/drawing/2014/main" id="{A117B1F7-2714-4089-B848-78FD6BFAD1A4}"/>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53;p100">
              <a:extLst>
                <a:ext uri="{FF2B5EF4-FFF2-40B4-BE49-F238E27FC236}">
                  <a16:creationId xmlns:a16="http://schemas.microsoft.com/office/drawing/2014/main" id="{C07A968E-5714-42EB-BD84-03E77A34430C}"/>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54;p100">
              <a:extLst>
                <a:ext uri="{FF2B5EF4-FFF2-40B4-BE49-F238E27FC236}">
                  <a16:creationId xmlns:a16="http://schemas.microsoft.com/office/drawing/2014/main" id="{72E4A6D3-74D6-4A3B-BB67-B5C3F479DE7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55;p100">
              <a:extLst>
                <a:ext uri="{FF2B5EF4-FFF2-40B4-BE49-F238E27FC236}">
                  <a16:creationId xmlns:a16="http://schemas.microsoft.com/office/drawing/2014/main" id="{6406B568-FB79-4C82-8D46-A6A74A534BDB}"/>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56;p100">
              <a:extLst>
                <a:ext uri="{FF2B5EF4-FFF2-40B4-BE49-F238E27FC236}">
                  <a16:creationId xmlns:a16="http://schemas.microsoft.com/office/drawing/2014/main" id="{A67DBCE9-EA2C-452C-B3E8-BF67F84DF24E}"/>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57;p100">
              <a:extLst>
                <a:ext uri="{FF2B5EF4-FFF2-40B4-BE49-F238E27FC236}">
                  <a16:creationId xmlns:a16="http://schemas.microsoft.com/office/drawing/2014/main" id="{1C0B7BDC-4711-4B80-9EFA-D2BAA9D26ED6}"/>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58;p100">
              <a:extLst>
                <a:ext uri="{FF2B5EF4-FFF2-40B4-BE49-F238E27FC236}">
                  <a16:creationId xmlns:a16="http://schemas.microsoft.com/office/drawing/2014/main" id="{C2370D21-69E2-40B3-8325-CDD707CE18A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8359;p100">
              <a:extLst>
                <a:ext uri="{FF2B5EF4-FFF2-40B4-BE49-F238E27FC236}">
                  <a16:creationId xmlns:a16="http://schemas.microsoft.com/office/drawing/2014/main" id="{428B0AC5-77AA-421E-B58E-D7969E0DF396}"/>
                </a:ext>
              </a:extLst>
            </p:cNvPr>
            <p:cNvGrpSpPr/>
            <p:nvPr/>
          </p:nvGrpSpPr>
          <p:grpSpPr>
            <a:xfrm>
              <a:off x="1360364" y="3847835"/>
              <a:ext cx="208119" cy="224359"/>
              <a:chOff x="1360769" y="3847100"/>
              <a:chExt cx="208119" cy="224359"/>
            </a:xfrm>
          </p:grpSpPr>
          <p:sp>
            <p:nvSpPr>
              <p:cNvPr id="51" name="Google Shape;8360;p100">
                <a:extLst>
                  <a:ext uri="{FF2B5EF4-FFF2-40B4-BE49-F238E27FC236}">
                    <a16:creationId xmlns:a16="http://schemas.microsoft.com/office/drawing/2014/main" id="{733BBEBE-2A78-41E9-94A7-8E12EFE7F8EF}"/>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61;p100">
                <a:extLst>
                  <a:ext uri="{FF2B5EF4-FFF2-40B4-BE49-F238E27FC236}">
                    <a16:creationId xmlns:a16="http://schemas.microsoft.com/office/drawing/2014/main" id="{6E8C7D20-D086-469E-B4AC-900201C6586D}"/>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62;p100">
                <a:extLst>
                  <a:ext uri="{FF2B5EF4-FFF2-40B4-BE49-F238E27FC236}">
                    <a16:creationId xmlns:a16="http://schemas.microsoft.com/office/drawing/2014/main" id="{718477A8-FB18-4135-9482-09A83C967369}"/>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63;p100">
                <a:extLst>
                  <a:ext uri="{FF2B5EF4-FFF2-40B4-BE49-F238E27FC236}">
                    <a16:creationId xmlns:a16="http://schemas.microsoft.com/office/drawing/2014/main" id="{F214F6DC-A7B2-4CB9-B8B6-5BE82E6E3ABB}"/>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64;p100">
                <a:extLst>
                  <a:ext uri="{FF2B5EF4-FFF2-40B4-BE49-F238E27FC236}">
                    <a16:creationId xmlns:a16="http://schemas.microsoft.com/office/drawing/2014/main" id="{2ABF3145-5DE5-4BB6-9323-24FD75D6F52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65;p100">
                <a:extLst>
                  <a:ext uri="{FF2B5EF4-FFF2-40B4-BE49-F238E27FC236}">
                    <a16:creationId xmlns:a16="http://schemas.microsoft.com/office/drawing/2014/main" id="{5362BA47-83B5-4CA2-8456-65C0CB7C0ED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66;p100">
                <a:extLst>
                  <a:ext uri="{FF2B5EF4-FFF2-40B4-BE49-F238E27FC236}">
                    <a16:creationId xmlns:a16="http://schemas.microsoft.com/office/drawing/2014/main" id="{FF1C26F1-9B61-49C4-A8CF-8EFE73A16953}"/>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67;p100">
                <a:extLst>
                  <a:ext uri="{FF2B5EF4-FFF2-40B4-BE49-F238E27FC236}">
                    <a16:creationId xmlns:a16="http://schemas.microsoft.com/office/drawing/2014/main" id="{C2ED8638-2FFB-4D6E-899C-17E98E6EC255}"/>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68;p100">
                <a:extLst>
                  <a:ext uri="{FF2B5EF4-FFF2-40B4-BE49-F238E27FC236}">
                    <a16:creationId xmlns:a16="http://schemas.microsoft.com/office/drawing/2014/main" id="{0E8F069A-7A65-4208-80FC-2FF94FB7ADE2}"/>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69;p100">
                <a:extLst>
                  <a:ext uri="{FF2B5EF4-FFF2-40B4-BE49-F238E27FC236}">
                    <a16:creationId xmlns:a16="http://schemas.microsoft.com/office/drawing/2014/main" id="{3111333F-FB57-4794-B3F1-83F491D623E4}"/>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70;p100">
                <a:extLst>
                  <a:ext uri="{FF2B5EF4-FFF2-40B4-BE49-F238E27FC236}">
                    <a16:creationId xmlns:a16="http://schemas.microsoft.com/office/drawing/2014/main" id="{CC0875B0-C7D6-4E63-AC68-706054D1BDCB}"/>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71;p100">
                <a:extLst>
                  <a:ext uri="{FF2B5EF4-FFF2-40B4-BE49-F238E27FC236}">
                    <a16:creationId xmlns:a16="http://schemas.microsoft.com/office/drawing/2014/main" id="{27E4270C-935A-442B-85C0-34C6D7307EE1}"/>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72;p100">
                <a:extLst>
                  <a:ext uri="{FF2B5EF4-FFF2-40B4-BE49-F238E27FC236}">
                    <a16:creationId xmlns:a16="http://schemas.microsoft.com/office/drawing/2014/main" id="{40F4ECEA-1C4B-4D17-9109-9EC775575958}"/>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3;p100">
                <a:extLst>
                  <a:ext uri="{FF2B5EF4-FFF2-40B4-BE49-F238E27FC236}">
                    <a16:creationId xmlns:a16="http://schemas.microsoft.com/office/drawing/2014/main" id="{2CCB1807-43FE-4BD0-A404-2EAE4971AFE8}"/>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74;p100">
                <a:extLst>
                  <a:ext uri="{FF2B5EF4-FFF2-40B4-BE49-F238E27FC236}">
                    <a16:creationId xmlns:a16="http://schemas.microsoft.com/office/drawing/2014/main" id="{2490964A-37B9-4DC9-900E-A8A711634681}"/>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75;p100">
                <a:extLst>
                  <a:ext uri="{FF2B5EF4-FFF2-40B4-BE49-F238E27FC236}">
                    <a16:creationId xmlns:a16="http://schemas.microsoft.com/office/drawing/2014/main" id="{97A14E4C-B46F-4062-804D-69A6E5071469}"/>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376;p100">
                <a:extLst>
                  <a:ext uri="{FF2B5EF4-FFF2-40B4-BE49-F238E27FC236}">
                    <a16:creationId xmlns:a16="http://schemas.microsoft.com/office/drawing/2014/main" id="{D962130A-8267-4CBE-A488-374B412A7FAC}"/>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377;p100">
                <a:extLst>
                  <a:ext uri="{FF2B5EF4-FFF2-40B4-BE49-F238E27FC236}">
                    <a16:creationId xmlns:a16="http://schemas.microsoft.com/office/drawing/2014/main" id="{FA09786D-2F06-42CC-93AC-61C4127C3941}"/>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378;p100">
                <a:extLst>
                  <a:ext uri="{FF2B5EF4-FFF2-40B4-BE49-F238E27FC236}">
                    <a16:creationId xmlns:a16="http://schemas.microsoft.com/office/drawing/2014/main" id="{CF74D3FF-D3FA-4E66-B10C-B3F2364F15E0}"/>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379;p100">
                <a:extLst>
                  <a:ext uri="{FF2B5EF4-FFF2-40B4-BE49-F238E27FC236}">
                    <a16:creationId xmlns:a16="http://schemas.microsoft.com/office/drawing/2014/main" id="{1910089F-08C3-4EBE-9DFA-D4C98457E81A}"/>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380;p100">
              <a:extLst>
                <a:ext uri="{FF2B5EF4-FFF2-40B4-BE49-F238E27FC236}">
                  <a16:creationId xmlns:a16="http://schemas.microsoft.com/office/drawing/2014/main" id="{9DAE7F7C-F38B-4A9E-8BA0-328FEB779B36}"/>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81;p100">
              <a:extLst>
                <a:ext uri="{FF2B5EF4-FFF2-40B4-BE49-F238E27FC236}">
                  <a16:creationId xmlns:a16="http://schemas.microsoft.com/office/drawing/2014/main" id="{94F09C20-1495-4964-87FD-4D052A2E31EE}"/>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82;p100">
              <a:extLst>
                <a:ext uri="{FF2B5EF4-FFF2-40B4-BE49-F238E27FC236}">
                  <a16:creationId xmlns:a16="http://schemas.microsoft.com/office/drawing/2014/main" id="{EA722D4F-8B26-4731-95C3-A22F67886051}"/>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83;p100">
              <a:extLst>
                <a:ext uri="{FF2B5EF4-FFF2-40B4-BE49-F238E27FC236}">
                  <a16:creationId xmlns:a16="http://schemas.microsoft.com/office/drawing/2014/main" id="{68B43E22-1F08-493F-BE62-8CE236368432}"/>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84;p100">
              <a:extLst>
                <a:ext uri="{FF2B5EF4-FFF2-40B4-BE49-F238E27FC236}">
                  <a16:creationId xmlns:a16="http://schemas.microsoft.com/office/drawing/2014/main" id="{5A34546B-8452-49F0-AFF7-01D5B7D9860C}"/>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85;p100">
              <a:extLst>
                <a:ext uri="{FF2B5EF4-FFF2-40B4-BE49-F238E27FC236}">
                  <a16:creationId xmlns:a16="http://schemas.microsoft.com/office/drawing/2014/main" id="{913CB322-B40D-4AB8-8D4D-F536D8363B70}"/>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86;p100">
              <a:extLst>
                <a:ext uri="{FF2B5EF4-FFF2-40B4-BE49-F238E27FC236}">
                  <a16:creationId xmlns:a16="http://schemas.microsoft.com/office/drawing/2014/main" id="{FFFCA9A0-8791-4AAA-8841-87A11812F72F}"/>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87;p100">
              <a:extLst>
                <a:ext uri="{FF2B5EF4-FFF2-40B4-BE49-F238E27FC236}">
                  <a16:creationId xmlns:a16="http://schemas.microsoft.com/office/drawing/2014/main" id="{8D00A01D-17E0-41C4-B14D-C98CA0D97C2F}"/>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88;p100">
              <a:extLst>
                <a:ext uri="{FF2B5EF4-FFF2-40B4-BE49-F238E27FC236}">
                  <a16:creationId xmlns:a16="http://schemas.microsoft.com/office/drawing/2014/main" id="{E2ADE0C8-8CF7-44C3-A450-1FEE8603DB9E}"/>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89;p100">
              <a:extLst>
                <a:ext uri="{FF2B5EF4-FFF2-40B4-BE49-F238E27FC236}">
                  <a16:creationId xmlns:a16="http://schemas.microsoft.com/office/drawing/2014/main" id="{82FFB115-8FE6-4603-A5BA-E929C1223D94}"/>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90;p100">
              <a:extLst>
                <a:ext uri="{FF2B5EF4-FFF2-40B4-BE49-F238E27FC236}">
                  <a16:creationId xmlns:a16="http://schemas.microsoft.com/office/drawing/2014/main" id="{E26B6A0B-4FDC-46C7-87CC-35B0EDCA747D}"/>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91;p100">
              <a:extLst>
                <a:ext uri="{FF2B5EF4-FFF2-40B4-BE49-F238E27FC236}">
                  <a16:creationId xmlns:a16="http://schemas.microsoft.com/office/drawing/2014/main" id="{23F899B1-1FFA-4AFF-9261-1B32FA484761}"/>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92;p100">
              <a:extLst>
                <a:ext uri="{FF2B5EF4-FFF2-40B4-BE49-F238E27FC236}">
                  <a16:creationId xmlns:a16="http://schemas.microsoft.com/office/drawing/2014/main" id="{C0C4C883-70CF-405C-8B98-E8073F697904}"/>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93;p100">
              <a:extLst>
                <a:ext uri="{FF2B5EF4-FFF2-40B4-BE49-F238E27FC236}">
                  <a16:creationId xmlns:a16="http://schemas.microsoft.com/office/drawing/2014/main" id="{A4C41502-3EC7-4D6B-84EA-99F9C43D34B8}"/>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7555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2116-03AB-40CA-84F2-844A2F1B5789}"/>
              </a:ext>
            </a:extLst>
          </p:cNvPr>
          <p:cNvSpPr>
            <a:spLocks noGrp="1"/>
          </p:cNvSpPr>
          <p:nvPr>
            <p:ph type="title"/>
          </p:nvPr>
        </p:nvSpPr>
        <p:spPr>
          <a:xfrm>
            <a:off x="849600" y="50702"/>
            <a:ext cx="7444800" cy="518400"/>
          </a:xfrm>
        </p:spPr>
        <p:txBody>
          <a:bodyPr/>
          <a:lstStyle/>
          <a:p>
            <a:r>
              <a:rPr lang="en-US" dirty="0"/>
              <a:t>sentiment == 0 </a:t>
            </a:r>
            <a:r>
              <a:rPr lang="en-US" dirty="0">
                <a:solidFill>
                  <a:srgbClr val="0070C0"/>
                </a:solidFill>
              </a:rPr>
              <a:t>(Negative)</a:t>
            </a:r>
            <a:endParaRPr lang="ar-JO" dirty="0">
              <a:solidFill>
                <a:srgbClr val="0070C0"/>
              </a:solidFill>
            </a:endParaRPr>
          </a:p>
        </p:txBody>
      </p:sp>
      <p:pic>
        <p:nvPicPr>
          <p:cNvPr id="5122" name="Picture 2">
            <a:extLst>
              <a:ext uri="{FF2B5EF4-FFF2-40B4-BE49-F238E27FC236}">
                <a16:creationId xmlns:a16="http://schemas.microsoft.com/office/drawing/2014/main" id="{29A1260B-82F6-48AE-A741-93C111302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02" y="569102"/>
            <a:ext cx="8440615" cy="446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0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BD7F-DC45-4BEA-903E-DF573594366B}"/>
              </a:ext>
            </a:extLst>
          </p:cNvPr>
          <p:cNvSpPr>
            <a:spLocks noGrp="1"/>
          </p:cNvSpPr>
          <p:nvPr>
            <p:ph type="title"/>
          </p:nvPr>
        </p:nvSpPr>
        <p:spPr>
          <a:xfrm>
            <a:off x="849600" y="0"/>
            <a:ext cx="7444800" cy="518400"/>
          </a:xfrm>
        </p:spPr>
        <p:txBody>
          <a:bodyPr/>
          <a:lstStyle/>
          <a:p>
            <a:r>
              <a:rPr lang="en-US" dirty="0"/>
              <a:t>sentiment == 1 </a:t>
            </a:r>
            <a:r>
              <a:rPr lang="en-US" dirty="0">
                <a:solidFill>
                  <a:srgbClr val="0070C0"/>
                </a:solidFill>
              </a:rPr>
              <a:t>(positive)</a:t>
            </a:r>
            <a:endParaRPr lang="ar-JO" dirty="0">
              <a:solidFill>
                <a:srgbClr val="0070C0"/>
              </a:solidFill>
            </a:endParaRPr>
          </a:p>
        </p:txBody>
      </p:sp>
      <p:pic>
        <p:nvPicPr>
          <p:cNvPr id="6146" name="Picture 2">
            <a:extLst>
              <a:ext uri="{FF2B5EF4-FFF2-40B4-BE49-F238E27FC236}">
                <a16:creationId xmlns:a16="http://schemas.microsoft.com/office/drawing/2014/main" id="{574E5601-9862-47F5-8AD2-705D06252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98" y="452437"/>
            <a:ext cx="8498164" cy="469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22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AE4469-1836-447C-A705-AFE52E2DE4C7}"/>
              </a:ext>
            </a:extLst>
          </p:cNvPr>
          <p:cNvSpPr>
            <a:spLocks noGrp="1"/>
          </p:cNvSpPr>
          <p:nvPr>
            <p:ph type="subTitle" idx="1"/>
          </p:nvPr>
        </p:nvSpPr>
        <p:spPr/>
        <p:txBody>
          <a:bodyPr/>
          <a:lstStyle/>
          <a:p>
            <a:endParaRPr lang="ar-JO"/>
          </a:p>
        </p:txBody>
      </p:sp>
      <p:sp>
        <p:nvSpPr>
          <p:cNvPr id="3" name="Title 2">
            <a:extLst>
              <a:ext uri="{FF2B5EF4-FFF2-40B4-BE49-F238E27FC236}">
                <a16:creationId xmlns:a16="http://schemas.microsoft.com/office/drawing/2014/main" id="{0CE01729-3058-44C3-A313-972D5346D008}"/>
              </a:ext>
            </a:extLst>
          </p:cNvPr>
          <p:cNvSpPr>
            <a:spLocks noGrp="1"/>
          </p:cNvSpPr>
          <p:nvPr>
            <p:ph type="title"/>
          </p:nvPr>
        </p:nvSpPr>
        <p:spPr>
          <a:xfrm>
            <a:off x="759766" y="313292"/>
            <a:ext cx="3202500" cy="622200"/>
          </a:xfrm>
        </p:spPr>
        <p:txBody>
          <a:bodyPr/>
          <a:lstStyle/>
          <a:p>
            <a:r>
              <a:rPr lang="en-US" b="0" i="0" dirty="0">
                <a:solidFill>
                  <a:srgbClr val="0B98C8"/>
                </a:solidFill>
                <a:effectLst/>
                <a:latin typeface="Arial" panose="020B0604020202020204" pitchFamily="34" charset="0"/>
              </a:rPr>
              <a:t>frequent words</a:t>
            </a:r>
            <a:br>
              <a:rPr lang="en-US" b="0" i="0" dirty="0">
                <a:solidFill>
                  <a:srgbClr val="0B98C8"/>
                </a:solidFill>
                <a:effectLst/>
                <a:latin typeface="Arial" panose="020B0604020202020204" pitchFamily="34" charset="0"/>
              </a:rPr>
            </a:br>
            <a:endParaRPr lang="ar-JO" dirty="0"/>
          </a:p>
        </p:txBody>
      </p:sp>
      <p:sp>
        <p:nvSpPr>
          <p:cNvPr id="5" name="Title 4">
            <a:extLst>
              <a:ext uri="{FF2B5EF4-FFF2-40B4-BE49-F238E27FC236}">
                <a16:creationId xmlns:a16="http://schemas.microsoft.com/office/drawing/2014/main" id="{9A9A73F2-A546-484C-B645-A687F3F5FC0B}"/>
              </a:ext>
            </a:extLst>
          </p:cNvPr>
          <p:cNvSpPr>
            <a:spLocks noGrp="1"/>
          </p:cNvSpPr>
          <p:nvPr>
            <p:ph type="title" idx="3"/>
          </p:nvPr>
        </p:nvSpPr>
        <p:spPr>
          <a:xfrm>
            <a:off x="4817692" y="313292"/>
            <a:ext cx="3202500" cy="622200"/>
          </a:xfrm>
        </p:spPr>
        <p:txBody>
          <a:bodyPr/>
          <a:lstStyle/>
          <a:p>
            <a:r>
              <a:rPr lang="en-US" b="0" i="0" dirty="0">
                <a:solidFill>
                  <a:srgbClr val="0B98C8"/>
                </a:solidFill>
                <a:effectLst/>
                <a:latin typeface="Arial" panose="020B0604020202020204" pitchFamily="34" charset="0"/>
              </a:rPr>
              <a:t>rare words</a:t>
            </a:r>
            <a:br>
              <a:rPr lang="en-US" b="0" i="0" dirty="0">
                <a:solidFill>
                  <a:srgbClr val="0B98C8"/>
                </a:solidFill>
                <a:effectLst/>
                <a:latin typeface="Arial" panose="020B0604020202020204" pitchFamily="34" charset="0"/>
              </a:rPr>
            </a:br>
            <a:endParaRPr lang="ar-JO" dirty="0"/>
          </a:p>
        </p:txBody>
      </p:sp>
      <p:pic>
        <p:nvPicPr>
          <p:cNvPr id="8" name="Picture 7" descr="Graphical user interface, text&#10;&#10;Description automatically generated">
            <a:extLst>
              <a:ext uri="{FF2B5EF4-FFF2-40B4-BE49-F238E27FC236}">
                <a16:creationId xmlns:a16="http://schemas.microsoft.com/office/drawing/2014/main" id="{8EEB986F-BA8A-467C-86DD-3C5016CCB5E8}"/>
              </a:ext>
            </a:extLst>
          </p:cNvPr>
          <p:cNvPicPr>
            <a:picLocks noChangeAspect="1"/>
          </p:cNvPicPr>
          <p:nvPr/>
        </p:nvPicPr>
        <p:blipFill>
          <a:blip r:embed="rId2"/>
          <a:stretch>
            <a:fillRect/>
          </a:stretch>
        </p:blipFill>
        <p:spPr>
          <a:xfrm>
            <a:off x="785351" y="791253"/>
            <a:ext cx="3546883" cy="4130395"/>
          </a:xfrm>
          <a:prstGeom prst="rect">
            <a:avLst/>
          </a:prstGeom>
        </p:spPr>
      </p:pic>
      <p:pic>
        <p:nvPicPr>
          <p:cNvPr id="10" name="Picture 9" descr="Text&#10;&#10;Description automatically generated">
            <a:extLst>
              <a:ext uri="{FF2B5EF4-FFF2-40B4-BE49-F238E27FC236}">
                <a16:creationId xmlns:a16="http://schemas.microsoft.com/office/drawing/2014/main" id="{7803E464-F45A-4912-89FD-2142036A764E}"/>
              </a:ext>
            </a:extLst>
          </p:cNvPr>
          <p:cNvPicPr>
            <a:picLocks noChangeAspect="1"/>
          </p:cNvPicPr>
          <p:nvPr/>
        </p:nvPicPr>
        <p:blipFill>
          <a:blip r:embed="rId3"/>
          <a:stretch>
            <a:fillRect/>
          </a:stretch>
        </p:blipFill>
        <p:spPr>
          <a:xfrm>
            <a:off x="4971072" y="791253"/>
            <a:ext cx="3626838" cy="4130395"/>
          </a:xfrm>
          <a:prstGeom prst="rect">
            <a:avLst/>
          </a:prstGeom>
        </p:spPr>
      </p:pic>
    </p:spTree>
    <p:extLst>
      <p:ext uri="{BB962C8B-B14F-4D97-AF65-F5344CB8AC3E}">
        <p14:creationId xmlns:p14="http://schemas.microsoft.com/office/powerpoint/2010/main" val="150127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F6B7-3D4D-47A6-8030-4CB776BCA350}"/>
              </a:ext>
            </a:extLst>
          </p:cNvPr>
          <p:cNvSpPr>
            <a:spLocks noGrp="1"/>
          </p:cNvSpPr>
          <p:nvPr>
            <p:ph type="title"/>
          </p:nvPr>
        </p:nvSpPr>
        <p:spPr>
          <a:xfrm>
            <a:off x="742208" y="767155"/>
            <a:ext cx="8259288" cy="518400"/>
          </a:xfrm>
        </p:spPr>
        <p:txBody>
          <a:bodyPr/>
          <a:lstStyle/>
          <a:p>
            <a:pPr algn="l"/>
            <a:r>
              <a:rPr lang="en-US" sz="1600" b="0" i="0" dirty="0">
                <a:solidFill>
                  <a:schemeClr val="tx1"/>
                </a:solidFill>
                <a:effectLst/>
                <a:latin typeface="Arial" panose="020B0604020202020204" pitchFamily="34" charset="0"/>
              </a:rPr>
              <a:t>The first part of making sense of the data is through a process called tokenization, or </a:t>
            </a:r>
            <a:r>
              <a:rPr lang="en-US" sz="1600" b="0" i="0" dirty="0">
                <a:solidFill>
                  <a:srgbClr val="0070C0"/>
                </a:solidFill>
                <a:effectLst/>
                <a:latin typeface="Arial" panose="020B0604020202020204" pitchFamily="34" charset="0"/>
              </a:rPr>
              <a:t>splitting strings into smaller parts called tokens</a:t>
            </a:r>
            <a:r>
              <a:rPr lang="en-US" sz="1600" b="0" i="0" dirty="0">
                <a:solidFill>
                  <a:schemeClr val="tx1"/>
                </a:solidFill>
                <a:effectLst/>
                <a:latin typeface="Arial" panose="020B0604020202020204" pitchFamily="34" charset="0"/>
              </a:rPr>
              <a:t>.</a:t>
            </a:r>
            <a:br>
              <a:rPr lang="en-US" sz="1600" b="0" i="0" dirty="0">
                <a:solidFill>
                  <a:schemeClr val="tx1"/>
                </a:solidFill>
                <a:effectLst/>
                <a:latin typeface="Arial" panose="020B0604020202020204" pitchFamily="34" charset="0"/>
              </a:rPr>
            </a:br>
            <a:br>
              <a:rPr lang="en-US" sz="1600" b="0" i="0" dirty="0">
                <a:solidFill>
                  <a:schemeClr val="tx1"/>
                </a:solidFill>
                <a:effectLst/>
                <a:latin typeface="Arial" panose="020B0604020202020204" pitchFamily="34" charset="0"/>
              </a:rPr>
            </a:br>
            <a:r>
              <a:rPr lang="en-US" sz="1600" b="0" i="0" dirty="0">
                <a:solidFill>
                  <a:schemeClr val="tx1"/>
                </a:solidFill>
                <a:effectLst/>
                <a:latin typeface="Arial" panose="020B0604020202020204" pitchFamily="34" charset="0"/>
              </a:rPr>
              <a:t>It is a particular kind of document segmentation. It does breaks up text into smaller chunks or segments called tokens. A tokenizer breaks unstructured data, natural language text, into chunks of information that can be counted as discrete elements. After this operation these counts of token occurrences in particular document can be used as a </a:t>
            </a:r>
            <a:r>
              <a:rPr lang="en-US" sz="1600" b="0" i="0" dirty="0">
                <a:solidFill>
                  <a:srgbClr val="0070C0"/>
                </a:solidFill>
                <a:effectLst/>
                <a:latin typeface="Arial" panose="020B0604020202020204" pitchFamily="34" charset="0"/>
              </a:rPr>
              <a:t>vector representing given document.</a:t>
            </a:r>
          </a:p>
        </p:txBody>
      </p:sp>
      <p:sp>
        <p:nvSpPr>
          <p:cNvPr id="4" name="TextBox 3">
            <a:extLst>
              <a:ext uri="{FF2B5EF4-FFF2-40B4-BE49-F238E27FC236}">
                <a16:creationId xmlns:a16="http://schemas.microsoft.com/office/drawing/2014/main" id="{E55511C9-3570-4535-BF97-6FE33C03D1A9}"/>
              </a:ext>
            </a:extLst>
          </p:cNvPr>
          <p:cNvSpPr txBox="1"/>
          <p:nvPr/>
        </p:nvSpPr>
        <p:spPr>
          <a:xfrm>
            <a:off x="742208" y="243935"/>
            <a:ext cx="4572000" cy="523220"/>
          </a:xfrm>
          <a:prstGeom prst="rect">
            <a:avLst/>
          </a:prstGeom>
          <a:noFill/>
        </p:spPr>
        <p:txBody>
          <a:bodyPr wrap="square">
            <a:spAutoFit/>
          </a:bodyPr>
          <a:lstStyle/>
          <a:p>
            <a:pPr algn="l"/>
            <a:r>
              <a:rPr lang="en-US" sz="2800" b="0" i="0" dirty="0">
                <a:solidFill>
                  <a:srgbClr val="0B98C8"/>
                </a:solidFill>
                <a:effectLst/>
                <a:latin typeface="Arial" panose="020B0604020202020204" pitchFamily="34" charset="0"/>
              </a:rPr>
              <a:t>Tokenization</a:t>
            </a:r>
          </a:p>
        </p:txBody>
      </p:sp>
      <p:pic>
        <p:nvPicPr>
          <p:cNvPr id="7172" name="Picture 4">
            <a:extLst>
              <a:ext uri="{FF2B5EF4-FFF2-40B4-BE49-F238E27FC236}">
                <a16:creationId xmlns:a16="http://schemas.microsoft.com/office/drawing/2014/main" id="{BBC7FCC7-E674-4BA4-A89B-1A910B73B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327" y="2803318"/>
            <a:ext cx="4591050" cy="199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3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8991-98D8-4A6A-82AE-60D819BF7159}"/>
              </a:ext>
            </a:extLst>
          </p:cNvPr>
          <p:cNvSpPr>
            <a:spLocks noGrp="1"/>
          </p:cNvSpPr>
          <p:nvPr>
            <p:ph type="title"/>
          </p:nvPr>
        </p:nvSpPr>
        <p:spPr>
          <a:xfrm>
            <a:off x="-848571" y="192020"/>
            <a:ext cx="7444800" cy="518400"/>
          </a:xfrm>
        </p:spPr>
        <p:txBody>
          <a:bodyPr/>
          <a:lstStyle/>
          <a:p>
            <a:r>
              <a:rPr lang="en-US" dirty="0"/>
              <a:t>Applying the </a:t>
            </a:r>
            <a:r>
              <a:rPr lang="en-US" b="0" i="0" dirty="0">
                <a:solidFill>
                  <a:srgbClr val="0B98C8"/>
                </a:solidFill>
                <a:effectLst/>
                <a:latin typeface="Arial" panose="020B0604020202020204" pitchFamily="34" charset="0"/>
              </a:rPr>
              <a:t>Tokenization</a:t>
            </a:r>
            <a:br>
              <a:rPr lang="en-US" b="0" i="0" dirty="0">
                <a:solidFill>
                  <a:srgbClr val="0B98C8"/>
                </a:solidFill>
                <a:effectLst/>
                <a:latin typeface="Arial" panose="020B0604020202020204" pitchFamily="34" charset="0"/>
              </a:rPr>
            </a:br>
            <a:endParaRPr lang="ar-JO" dirty="0"/>
          </a:p>
        </p:txBody>
      </p:sp>
      <p:pic>
        <p:nvPicPr>
          <p:cNvPr id="4" name="Picture 3" descr="Text&#10;&#10;Description automatically generated">
            <a:extLst>
              <a:ext uri="{FF2B5EF4-FFF2-40B4-BE49-F238E27FC236}">
                <a16:creationId xmlns:a16="http://schemas.microsoft.com/office/drawing/2014/main" id="{CC6D4C5C-C6B0-4C45-B3A8-5E79228F1E30}"/>
              </a:ext>
            </a:extLst>
          </p:cNvPr>
          <p:cNvPicPr>
            <a:picLocks noChangeAspect="1"/>
          </p:cNvPicPr>
          <p:nvPr/>
        </p:nvPicPr>
        <p:blipFill>
          <a:blip r:embed="rId2"/>
          <a:stretch>
            <a:fillRect/>
          </a:stretch>
        </p:blipFill>
        <p:spPr>
          <a:xfrm>
            <a:off x="916385" y="859478"/>
            <a:ext cx="7687748" cy="4022424"/>
          </a:xfrm>
          <a:prstGeom prst="rect">
            <a:avLst/>
          </a:prstGeom>
        </p:spPr>
      </p:pic>
    </p:spTree>
    <p:extLst>
      <p:ext uri="{BB962C8B-B14F-4D97-AF65-F5344CB8AC3E}">
        <p14:creationId xmlns:p14="http://schemas.microsoft.com/office/powerpoint/2010/main" val="1645302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F4E6-5A88-43AF-898D-4E465EBD8DE8}"/>
              </a:ext>
            </a:extLst>
          </p:cNvPr>
          <p:cNvSpPr>
            <a:spLocks noGrp="1"/>
          </p:cNvSpPr>
          <p:nvPr>
            <p:ph type="title"/>
          </p:nvPr>
        </p:nvSpPr>
        <p:spPr>
          <a:xfrm>
            <a:off x="-919823" y="180145"/>
            <a:ext cx="7444800" cy="518400"/>
          </a:xfrm>
        </p:spPr>
        <p:txBody>
          <a:bodyPr/>
          <a:lstStyle/>
          <a:p>
            <a:r>
              <a:rPr lang="en-US" b="0" i="0" dirty="0">
                <a:solidFill>
                  <a:srgbClr val="0B98C8"/>
                </a:solidFill>
                <a:effectLst/>
                <a:latin typeface="Arial" panose="020B0604020202020204" pitchFamily="34" charset="0"/>
              </a:rPr>
              <a:t>Normalizing Words</a:t>
            </a:r>
            <a:br>
              <a:rPr lang="en-US" b="0" i="0" dirty="0">
                <a:solidFill>
                  <a:srgbClr val="0B98C8"/>
                </a:solidFill>
                <a:effectLst/>
                <a:latin typeface="Arial" panose="020B0604020202020204" pitchFamily="34" charset="0"/>
              </a:rPr>
            </a:br>
            <a:endParaRPr lang="ar-JO" dirty="0"/>
          </a:p>
        </p:txBody>
      </p:sp>
      <p:sp>
        <p:nvSpPr>
          <p:cNvPr id="4" name="TextBox 3">
            <a:extLst>
              <a:ext uri="{FF2B5EF4-FFF2-40B4-BE49-F238E27FC236}">
                <a16:creationId xmlns:a16="http://schemas.microsoft.com/office/drawing/2014/main" id="{47225A4B-8845-4A69-BE45-3A75D2057273}"/>
              </a:ext>
            </a:extLst>
          </p:cNvPr>
          <p:cNvSpPr txBox="1"/>
          <p:nvPr/>
        </p:nvSpPr>
        <p:spPr>
          <a:xfrm>
            <a:off x="840179" y="913235"/>
            <a:ext cx="6760029" cy="1600438"/>
          </a:xfrm>
          <a:prstGeom prst="rect">
            <a:avLst/>
          </a:prstGeom>
          <a:noFill/>
        </p:spPr>
        <p:txBody>
          <a:bodyPr wrap="square">
            <a:spAutoFit/>
          </a:bodyPr>
          <a:lstStyle/>
          <a:p>
            <a:pPr algn="l"/>
            <a:r>
              <a:rPr lang="en-US" b="0" i="0" dirty="0">
                <a:solidFill>
                  <a:schemeClr val="tx1"/>
                </a:solidFill>
                <a:effectLst/>
                <a:latin typeface="Arial" panose="020B0604020202020204" pitchFamily="34" charset="0"/>
              </a:rPr>
              <a:t>For grammatical reasons, documents are going to use different forms of a word, such as write, writing and writes. Additionally, there are families of derivationally related words with similar meanings. The goal of both </a:t>
            </a:r>
            <a:r>
              <a:rPr lang="en-US" b="0" i="0" dirty="0">
                <a:solidFill>
                  <a:srgbClr val="0070C0"/>
                </a:solidFill>
                <a:effectLst/>
                <a:latin typeface="Arial" panose="020B0604020202020204" pitchFamily="34" charset="0"/>
              </a:rPr>
              <a:t>stemming</a:t>
            </a:r>
            <a:r>
              <a:rPr lang="en-US" b="0" i="0" dirty="0">
                <a:solidFill>
                  <a:schemeClr val="tx1"/>
                </a:solidFill>
                <a:effectLst/>
                <a:latin typeface="Arial" panose="020B0604020202020204" pitchFamily="34" charset="0"/>
              </a:rPr>
              <a:t> and l</a:t>
            </a:r>
            <a:r>
              <a:rPr lang="en-US" b="0" i="0" dirty="0">
                <a:solidFill>
                  <a:srgbClr val="0070C0"/>
                </a:solidFill>
                <a:effectLst/>
                <a:latin typeface="Arial" panose="020B0604020202020204" pitchFamily="34" charset="0"/>
              </a:rPr>
              <a:t>emmatization</a:t>
            </a:r>
            <a:r>
              <a:rPr lang="en-US" b="0" i="0" dirty="0">
                <a:solidFill>
                  <a:schemeClr val="tx1"/>
                </a:solidFill>
                <a:effectLst/>
                <a:latin typeface="Arial" panose="020B0604020202020204" pitchFamily="34" charset="0"/>
              </a:rPr>
              <a:t> is to reduce inflectional forms and sometimes derivationally related forms of a word to a common base form.</a:t>
            </a:r>
          </a:p>
          <a:p>
            <a:pPr algn="l"/>
            <a:r>
              <a:rPr lang="en-US" b="0" i="0" dirty="0">
                <a:solidFill>
                  <a:srgbClr val="0070C0"/>
                </a:solidFill>
                <a:effectLst/>
                <a:latin typeface="Arial" panose="020B0604020202020204" pitchFamily="34" charset="0"/>
              </a:rPr>
              <a:t>convert to the base form </a:t>
            </a:r>
            <a:r>
              <a:rPr lang="en-US" b="0" i="0" dirty="0">
                <a:solidFill>
                  <a:schemeClr val="tx1"/>
                </a:solidFill>
                <a:effectLst/>
                <a:latin typeface="Arial" panose="020B0604020202020204" pitchFamily="34" charset="0"/>
              </a:rPr>
              <a:t>--&gt; is required because </a:t>
            </a:r>
            <a:r>
              <a:rPr lang="en-US" b="0" i="0" dirty="0">
                <a:solidFill>
                  <a:srgbClr val="0070C0"/>
                </a:solidFill>
                <a:effectLst/>
                <a:latin typeface="Arial" panose="020B0604020202020204" pitchFamily="34" charset="0"/>
              </a:rPr>
              <a:t>vocabulary library </a:t>
            </a:r>
            <a:r>
              <a:rPr lang="en-US" b="0" i="0" dirty="0">
                <a:solidFill>
                  <a:schemeClr val="tx1"/>
                </a:solidFill>
                <a:effectLst/>
                <a:latin typeface="Arial" panose="020B0604020202020204" pitchFamily="34" charset="0"/>
              </a:rPr>
              <a:t>will be varied </a:t>
            </a:r>
            <a:r>
              <a:rPr lang="en-US" b="0" i="0" dirty="0">
                <a:solidFill>
                  <a:srgbClr val="0070C0"/>
                </a:solidFill>
                <a:effectLst/>
                <a:latin typeface="Arial" panose="020B0604020202020204" pitchFamily="34" charset="0"/>
              </a:rPr>
              <a:t>large </a:t>
            </a:r>
            <a:r>
              <a:rPr lang="en-US" b="0" i="0" dirty="0">
                <a:solidFill>
                  <a:schemeClr val="tx1"/>
                </a:solidFill>
                <a:effectLst/>
                <a:latin typeface="Arial" panose="020B0604020202020204" pitchFamily="34" charset="0"/>
              </a:rPr>
              <a:t>Convert into base or root of word.</a:t>
            </a:r>
          </a:p>
        </p:txBody>
      </p:sp>
      <p:pic>
        <p:nvPicPr>
          <p:cNvPr id="8196" name="Picture 4">
            <a:extLst>
              <a:ext uri="{FF2B5EF4-FFF2-40B4-BE49-F238E27FC236}">
                <a16:creationId xmlns:a16="http://schemas.microsoft.com/office/drawing/2014/main" id="{78F81A1B-A876-43B7-8FD6-252D57FFA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13674"/>
            <a:ext cx="5932943" cy="253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04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3B90-073C-4141-8BAC-B9C23BA243FD}"/>
              </a:ext>
            </a:extLst>
          </p:cNvPr>
          <p:cNvSpPr>
            <a:spLocks noGrp="1"/>
          </p:cNvSpPr>
          <p:nvPr>
            <p:ph type="title"/>
          </p:nvPr>
        </p:nvSpPr>
        <p:spPr>
          <a:xfrm>
            <a:off x="-812945" y="132644"/>
            <a:ext cx="7444800" cy="518400"/>
          </a:xfrm>
        </p:spPr>
        <p:txBody>
          <a:bodyPr/>
          <a:lstStyle/>
          <a:p>
            <a:r>
              <a:rPr lang="en-US" b="0" i="0" dirty="0">
                <a:solidFill>
                  <a:schemeClr val="tx1"/>
                </a:solidFill>
                <a:effectLst/>
                <a:latin typeface="Arial" panose="020B0604020202020204" pitchFamily="34" charset="0"/>
              </a:rPr>
              <a:t>Applying</a:t>
            </a:r>
            <a:r>
              <a:rPr lang="en-US" b="0" i="0" dirty="0">
                <a:solidFill>
                  <a:srgbClr val="0B98C8"/>
                </a:solidFill>
                <a:effectLst/>
                <a:latin typeface="Arial" panose="020B0604020202020204" pitchFamily="34" charset="0"/>
              </a:rPr>
              <a:t> Lemmatizer</a:t>
            </a:r>
            <a:br>
              <a:rPr lang="en-US" b="0" i="0" dirty="0">
                <a:solidFill>
                  <a:srgbClr val="0B98C8"/>
                </a:solidFill>
                <a:effectLst/>
                <a:latin typeface="Arial" panose="020B0604020202020204" pitchFamily="34" charset="0"/>
              </a:rPr>
            </a:br>
            <a:endParaRPr lang="ar-JO" dirty="0"/>
          </a:p>
        </p:txBody>
      </p:sp>
      <p:pic>
        <p:nvPicPr>
          <p:cNvPr id="4" name="Picture 3" descr="Text&#10;&#10;Description automatically generated">
            <a:extLst>
              <a:ext uri="{FF2B5EF4-FFF2-40B4-BE49-F238E27FC236}">
                <a16:creationId xmlns:a16="http://schemas.microsoft.com/office/drawing/2014/main" id="{FD77A1AA-F930-4083-B75A-BA3CC42F48E9}"/>
              </a:ext>
            </a:extLst>
          </p:cNvPr>
          <p:cNvPicPr>
            <a:picLocks noChangeAspect="1"/>
          </p:cNvPicPr>
          <p:nvPr/>
        </p:nvPicPr>
        <p:blipFill>
          <a:blip r:embed="rId2"/>
          <a:stretch>
            <a:fillRect/>
          </a:stretch>
        </p:blipFill>
        <p:spPr>
          <a:xfrm>
            <a:off x="765644" y="997526"/>
            <a:ext cx="8040222" cy="3791117"/>
          </a:xfrm>
          <a:prstGeom prst="rect">
            <a:avLst/>
          </a:prstGeom>
        </p:spPr>
      </p:pic>
    </p:spTree>
    <p:extLst>
      <p:ext uri="{BB962C8B-B14F-4D97-AF65-F5344CB8AC3E}">
        <p14:creationId xmlns:p14="http://schemas.microsoft.com/office/powerpoint/2010/main" val="336936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782B-49F5-4825-B825-EF569C98E7F8}"/>
              </a:ext>
            </a:extLst>
          </p:cNvPr>
          <p:cNvSpPr>
            <a:spLocks noGrp="1"/>
          </p:cNvSpPr>
          <p:nvPr>
            <p:ph type="title"/>
          </p:nvPr>
        </p:nvSpPr>
        <p:spPr>
          <a:xfrm>
            <a:off x="-385433" y="144519"/>
            <a:ext cx="7444800" cy="518400"/>
          </a:xfrm>
        </p:spPr>
        <p:txBody>
          <a:bodyPr/>
          <a:lstStyle/>
          <a:p>
            <a:r>
              <a:rPr lang="en-US" b="0" i="0" dirty="0">
                <a:solidFill>
                  <a:schemeClr val="tx1"/>
                </a:solidFill>
                <a:effectLst/>
                <a:latin typeface="Arial" panose="020B0604020202020204" pitchFamily="34" charset="0"/>
              </a:rPr>
              <a:t>Separating</a:t>
            </a:r>
            <a:r>
              <a:rPr lang="en-US" b="0" i="0" dirty="0">
                <a:solidFill>
                  <a:srgbClr val="0B98C8"/>
                </a:solidFill>
                <a:effectLst/>
                <a:latin typeface="Arial" panose="020B0604020202020204" pitchFamily="34" charset="0"/>
              </a:rPr>
              <a:t> text </a:t>
            </a:r>
            <a:r>
              <a:rPr lang="en-US" b="0" i="0" dirty="0">
                <a:solidFill>
                  <a:schemeClr val="tx1"/>
                </a:solidFill>
                <a:effectLst/>
                <a:latin typeface="Arial" panose="020B0604020202020204" pitchFamily="34" charset="0"/>
              </a:rPr>
              <a:t>and</a:t>
            </a:r>
            <a:r>
              <a:rPr lang="en-US" b="0" i="0" dirty="0">
                <a:solidFill>
                  <a:srgbClr val="0B98C8"/>
                </a:solidFill>
                <a:effectLst/>
                <a:latin typeface="Arial" panose="020B0604020202020204" pitchFamily="34" charset="0"/>
              </a:rPr>
              <a:t> label</a:t>
            </a:r>
            <a:br>
              <a:rPr lang="en-US" b="0" i="0" dirty="0">
                <a:solidFill>
                  <a:srgbClr val="0B98C8"/>
                </a:solidFill>
                <a:effectLst/>
                <a:latin typeface="Arial" panose="020B0604020202020204" pitchFamily="34" charset="0"/>
              </a:rPr>
            </a:br>
            <a:endParaRPr lang="ar-JO" dirty="0"/>
          </a:p>
        </p:txBody>
      </p:sp>
      <p:pic>
        <p:nvPicPr>
          <p:cNvPr id="4" name="Picture 3" descr="Text&#10;&#10;Description automatically generated">
            <a:extLst>
              <a:ext uri="{FF2B5EF4-FFF2-40B4-BE49-F238E27FC236}">
                <a16:creationId xmlns:a16="http://schemas.microsoft.com/office/drawing/2014/main" id="{627DBA89-1031-4FBE-AACC-D0D0856D3356}"/>
              </a:ext>
            </a:extLst>
          </p:cNvPr>
          <p:cNvPicPr>
            <a:picLocks noChangeAspect="1"/>
          </p:cNvPicPr>
          <p:nvPr/>
        </p:nvPicPr>
        <p:blipFill>
          <a:blip r:embed="rId2"/>
          <a:stretch>
            <a:fillRect/>
          </a:stretch>
        </p:blipFill>
        <p:spPr>
          <a:xfrm>
            <a:off x="733408" y="1251410"/>
            <a:ext cx="4075185" cy="3100966"/>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9DEC9D61-CCCF-4917-A66D-DE9983A6D1FB}"/>
              </a:ext>
            </a:extLst>
          </p:cNvPr>
          <p:cNvPicPr>
            <a:picLocks noChangeAspect="1"/>
          </p:cNvPicPr>
          <p:nvPr/>
        </p:nvPicPr>
        <p:blipFill>
          <a:blip r:embed="rId3"/>
          <a:stretch>
            <a:fillRect/>
          </a:stretch>
        </p:blipFill>
        <p:spPr>
          <a:xfrm>
            <a:off x="5336344" y="1163365"/>
            <a:ext cx="2982778" cy="3277057"/>
          </a:xfrm>
          <a:prstGeom prst="rect">
            <a:avLst/>
          </a:prstGeom>
        </p:spPr>
      </p:pic>
    </p:spTree>
    <p:extLst>
      <p:ext uri="{BB962C8B-B14F-4D97-AF65-F5344CB8AC3E}">
        <p14:creationId xmlns:p14="http://schemas.microsoft.com/office/powerpoint/2010/main" val="2795478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7" name="Google Shape;1257;p77"/>
          <p:cNvSpPr txBox="1">
            <a:spLocks noGrp="1"/>
          </p:cNvSpPr>
          <p:nvPr>
            <p:ph type="title" idx="2"/>
          </p:nvPr>
        </p:nvSpPr>
        <p:spPr>
          <a:xfrm>
            <a:off x="3507450" y="905675"/>
            <a:ext cx="2129100" cy="13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1258" name="Google Shape;1258;p77">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77"/>
          <p:cNvGrpSpPr/>
          <p:nvPr/>
        </p:nvGrpSpPr>
        <p:grpSpPr>
          <a:xfrm>
            <a:off x="8166223" y="251750"/>
            <a:ext cx="290744" cy="163675"/>
            <a:chOff x="1475808" y="254825"/>
            <a:chExt cx="388592" cy="163675"/>
          </a:xfrm>
        </p:grpSpPr>
        <p:cxnSp>
          <p:nvCxnSpPr>
            <p:cNvPr id="1261" name="Google Shape;1261;p77"/>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262" name="Google Shape;1262;p77"/>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263" name="Google Shape;1263;p77"/>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264" name="Google Shape;1264;p77"/>
          <p:cNvPicPr preferRelativeResize="0"/>
          <p:nvPr/>
        </p:nvPicPr>
        <p:blipFill rotWithShape="1">
          <a:blip r:embed="rId3">
            <a:alphaModFix/>
          </a:blip>
          <a:srcRect l="37499" t="7225" r="50888" b="28490"/>
          <a:stretch/>
        </p:blipFill>
        <p:spPr>
          <a:xfrm>
            <a:off x="1992850" y="905675"/>
            <a:ext cx="902200" cy="3323975"/>
          </a:xfrm>
          <a:prstGeom prst="rect">
            <a:avLst/>
          </a:prstGeom>
          <a:noFill/>
          <a:ln>
            <a:noFill/>
          </a:ln>
        </p:spPr>
      </p:pic>
      <p:pic>
        <p:nvPicPr>
          <p:cNvPr id="1265" name="Google Shape;1265;p77"/>
          <p:cNvPicPr preferRelativeResize="0"/>
          <p:nvPr/>
        </p:nvPicPr>
        <p:blipFill rotWithShape="1">
          <a:blip r:embed="rId3">
            <a:alphaModFix/>
          </a:blip>
          <a:srcRect l="21396" t="7231" r="66992" b="28484"/>
          <a:stretch/>
        </p:blipFill>
        <p:spPr>
          <a:xfrm>
            <a:off x="687025" y="905675"/>
            <a:ext cx="902200" cy="3323975"/>
          </a:xfrm>
          <a:prstGeom prst="rect">
            <a:avLst/>
          </a:prstGeom>
          <a:noFill/>
          <a:ln>
            <a:noFill/>
          </a:ln>
        </p:spPr>
      </p:pic>
      <p:pic>
        <p:nvPicPr>
          <p:cNvPr id="1266" name="Google Shape;1266;p77"/>
          <p:cNvPicPr preferRelativeResize="0"/>
          <p:nvPr/>
        </p:nvPicPr>
        <p:blipFill rotWithShape="1">
          <a:blip r:embed="rId3">
            <a:alphaModFix/>
          </a:blip>
          <a:srcRect l="88388" t="6485" b="29238"/>
          <a:stretch/>
        </p:blipFill>
        <p:spPr>
          <a:xfrm>
            <a:off x="7554775" y="905675"/>
            <a:ext cx="902200" cy="3323975"/>
          </a:xfrm>
          <a:prstGeom prst="rect">
            <a:avLst/>
          </a:prstGeom>
          <a:noFill/>
          <a:ln>
            <a:noFill/>
          </a:ln>
        </p:spPr>
      </p:pic>
      <p:pic>
        <p:nvPicPr>
          <p:cNvPr id="1267" name="Google Shape;1267;p77"/>
          <p:cNvPicPr preferRelativeResize="0"/>
          <p:nvPr/>
        </p:nvPicPr>
        <p:blipFill rotWithShape="1">
          <a:blip r:embed="rId3">
            <a:alphaModFix/>
          </a:blip>
          <a:srcRect l="71966" t="6481" r="16359" b="28893"/>
          <a:stretch/>
        </p:blipFill>
        <p:spPr>
          <a:xfrm>
            <a:off x="6248950" y="905675"/>
            <a:ext cx="902200" cy="3323975"/>
          </a:xfrm>
          <a:prstGeom prst="rect">
            <a:avLst/>
          </a:prstGeom>
          <a:noFill/>
          <a:ln>
            <a:noFill/>
          </a:ln>
        </p:spPr>
      </p:pic>
      <p:sp>
        <p:nvSpPr>
          <p:cNvPr id="1268" name="Google Shape;1268;p77">
            <a:hlinkClick r:id="rId4"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PROJECT &amp; STRATEGY</a:t>
            </a:r>
            <a:endParaRPr sz="1200"/>
          </a:p>
        </p:txBody>
      </p:sp>
      <p:sp>
        <p:nvSpPr>
          <p:cNvPr id="1269" name="Google Shape;1269;p77">
            <a:hlinkClick r:id="rId5"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CONSULTING PROPOSAL</a:t>
            </a:r>
            <a:endParaRPr sz="1200"/>
          </a:p>
        </p:txBody>
      </p:sp>
      <p:sp>
        <p:nvSpPr>
          <p:cNvPr id="1270" name="Google Shape;1270;p77">
            <a:hlinkClick r:id="rId6"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CHANGE MANAGEMENT</a:t>
            </a:r>
            <a:endParaRPr sz="1200"/>
          </a:p>
        </p:txBody>
      </p:sp>
      <p:sp>
        <p:nvSpPr>
          <p:cNvPr id="1271" name="Google Shape;1271;p77">
            <a:hlinkClick r:id="rId7"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7" action="ppaction://hlinksldjump"/>
              </a:rPr>
              <a:t>IMPLEMENTING CHANGES</a:t>
            </a:r>
            <a:endParaRPr sz="1200"/>
          </a:p>
        </p:txBody>
      </p:sp>
      <p:sp>
        <p:nvSpPr>
          <p:cNvPr id="22" name="Subtitle 2">
            <a:extLst>
              <a:ext uri="{FF2B5EF4-FFF2-40B4-BE49-F238E27FC236}">
                <a16:creationId xmlns:a16="http://schemas.microsoft.com/office/drawing/2014/main" id="{7706EB37-1B11-4898-8E2D-EA20D4D82351}"/>
              </a:ext>
            </a:extLst>
          </p:cNvPr>
          <p:cNvSpPr>
            <a:spLocks noGrp="1"/>
          </p:cNvSpPr>
          <p:nvPr>
            <p:ph type="title"/>
          </p:nvPr>
        </p:nvSpPr>
        <p:spPr>
          <a:xfrm>
            <a:off x="3298825" y="2243138"/>
            <a:ext cx="2546350" cy="1014412"/>
          </a:xfrm>
        </p:spPr>
        <p:txBody>
          <a:bodyPr/>
          <a:lstStyle/>
          <a:p>
            <a:r>
              <a:rPr lang="en-US" sz="2400" b="0" i="0" dirty="0">
                <a:solidFill>
                  <a:srgbClr val="0070C0"/>
                </a:solidFill>
                <a:effectLst/>
                <a:latin typeface="Arial" panose="020B0604020202020204" pitchFamily="34" charset="0"/>
              </a:rPr>
              <a:t>Preparing</a:t>
            </a:r>
            <a:r>
              <a:rPr lang="en-US" sz="2400" b="0" i="0" dirty="0">
                <a:solidFill>
                  <a:schemeClr val="tx1"/>
                </a:solidFill>
                <a:effectLst/>
                <a:latin typeface="Arial" panose="020B0604020202020204" pitchFamily="34" charset="0"/>
              </a:rPr>
              <a:t> the text for training</a:t>
            </a:r>
            <a:br>
              <a:rPr lang="en-US" b="0" i="0" dirty="0">
                <a:solidFill>
                  <a:srgbClr val="0B98C8"/>
                </a:solidFill>
                <a:effectLst/>
                <a:latin typeface="Arial" panose="020B0604020202020204" pitchFamily="34" charset="0"/>
              </a:rPr>
            </a:br>
            <a:endParaRPr lang="ar-JO"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7940-2830-46D8-A732-68C497985CEA}"/>
              </a:ext>
            </a:extLst>
          </p:cNvPr>
          <p:cNvSpPr>
            <a:spLocks noGrp="1"/>
          </p:cNvSpPr>
          <p:nvPr>
            <p:ph type="title"/>
          </p:nvPr>
        </p:nvSpPr>
        <p:spPr>
          <a:xfrm>
            <a:off x="701638" y="391409"/>
            <a:ext cx="8129211" cy="948876"/>
          </a:xfrm>
        </p:spPr>
        <p:txBody>
          <a:bodyPr/>
          <a:lstStyle/>
          <a:p>
            <a:r>
              <a:rPr lang="en-US" sz="4400" dirty="0">
                <a:solidFill>
                  <a:schemeClr val="bg1"/>
                </a:solidFill>
              </a:rPr>
              <a:t>IMDB</a:t>
            </a:r>
            <a:r>
              <a:rPr lang="en-US" sz="4400" dirty="0"/>
              <a:t> </a:t>
            </a:r>
            <a:r>
              <a:rPr lang="en-US" sz="4400" b="0" i="0" dirty="0">
                <a:solidFill>
                  <a:srgbClr val="0070C0"/>
                </a:solidFill>
                <a:effectLst/>
                <a:latin typeface="Arial" panose="020B0604020202020204" pitchFamily="34" charset="0"/>
              </a:rPr>
              <a:t>Internet Movie Database</a:t>
            </a:r>
            <a:endParaRPr lang="ar-JO" sz="4400" dirty="0">
              <a:solidFill>
                <a:srgbClr val="0070C0"/>
              </a:solidFill>
            </a:endParaRPr>
          </a:p>
        </p:txBody>
      </p:sp>
      <p:sp>
        <p:nvSpPr>
          <p:cNvPr id="3" name="Subtitle 2">
            <a:extLst>
              <a:ext uri="{FF2B5EF4-FFF2-40B4-BE49-F238E27FC236}">
                <a16:creationId xmlns:a16="http://schemas.microsoft.com/office/drawing/2014/main" id="{C4BE0977-C125-4AC2-9E3B-2BA2A7C8F870}"/>
              </a:ext>
            </a:extLst>
          </p:cNvPr>
          <p:cNvSpPr>
            <a:spLocks noGrp="1"/>
          </p:cNvSpPr>
          <p:nvPr>
            <p:ph type="subTitle" idx="1"/>
          </p:nvPr>
        </p:nvSpPr>
        <p:spPr>
          <a:xfrm>
            <a:off x="701638" y="1756354"/>
            <a:ext cx="7127128" cy="2046862"/>
          </a:xfrm>
        </p:spPr>
        <p:txBody>
          <a:bodyPr/>
          <a:lstStyle/>
          <a:p>
            <a:pPr algn="l"/>
            <a:r>
              <a:rPr lang="en-US" b="0" i="0" dirty="0">
                <a:solidFill>
                  <a:schemeClr val="tx1"/>
                </a:solidFill>
                <a:effectLst/>
                <a:latin typeface="Arial" panose="020B0604020202020204" pitchFamily="34" charset="0"/>
              </a:rPr>
              <a:t>In this notebook, we’ll use an IMDB dataset of </a:t>
            </a:r>
            <a:r>
              <a:rPr lang="en-US" b="0" i="0" dirty="0">
                <a:solidFill>
                  <a:srgbClr val="0070C0"/>
                </a:solidFill>
                <a:effectLst/>
                <a:latin typeface="Arial" panose="020B0604020202020204" pitchFamily="34" charset="0"/>
              </a:rPr>
              <a:t>50k movie reviews </a:t>
            </a:r>
            <a:r>
              <a:rPr lang="en-US" b="0" i="0" dirty="0">
                <a:solidFill>
                  <a:schemeClr val="tx1"/>
                </a:solidFill>
                <a:effectLst/>
                <a:latin typeface="Arial" panose="020B0604020202020204" pitchFamily="34" charset="0"/>
              </a:rPr>
              <a:t>available on Kaggle. The dataset contains </a:t>
            </a:r>
            <a:r>
              <a:rPr lang="en-US" b="0" i="0" dirty="0">
                <a:solidFill>
                  <a:srgbClr val="0070C0"/>
                </a:solidFill>
                <a:effectLst/>
                <a:latin typeface="Arial" panose="020B0604020202020204" pitchFamily="34" charset="0"/>
              </a:rPr>
              <a:t>2 columns (review and sentiment)</a:t>
            </a:r>
            <a:r>
              <a:rPr lang="en-US" b="0" i="0" dirty="0">
                <a:solidFill>
                  <a:schemeClr val="tx1"/>
                </a:solidFill>
                <a:effectLst/>
                <a:latin typeface="Arial" panose="020B0604020202020204" pitchFamily="34" charset="0"/>
              </a:rPr>
              <a:t> that will help us identify whether a review </a:t>
            </a:r>
            <a:r>
              <a:rPr lang="en-US" b="0" i="0" dirty="0">
                <a:solidFill>
                  <a:srgbClr val="0070C0"/>
                </a:solidFill>
                <a:effectLst/>
                <a:latin typeface="Arial" panose="020B0604020202020204" pitchFamily="34" charset="0"/>
              </a:rPr>
              <a:t>is positive or negative.</a:t>
            </a:r>
          </a:p>
          <a:p>
            <a:pPr algn="l"/>
            <a:endParaRPr lang="en-US" b="0" i="0" dirty="0">
              <a:solidFill>
                <a:srgbClr val="0070C0"/>
              </a:solidFill>
              <a:effectLst/>
              <a:latin typeface="Arial" panose="020B0604020202020204" pitchFamily="34" charset="0"/>
            </a:endParaRPr>
          </a:p>
          <a:p>
            <a:pPr algn="l"/>
            <a:r>
              <a:rPr lang="en-US" b="0" i="0" dirty="0">
                <a:solidFill>
                  <a:schemeClr val="tx1"/>
                </a:solidFill>
                <a:effectLst/>
                <a:latin typeface="Arial" panose="020B0604020202020204" pitchFamily="34" charset="0"/>
              </a:rPr>
              <a:t>Problem formulation: </a:t>
            </a:r>
            <a:r>
              <a:rPr lang="en-US" b="0" i="0" dirty="0">
                <a:solidFill>
                  <a:srgbClr val="0070C0"/>
                </a:solidFill>
                <a:effectLst/>
                <a:latin typeface="Arial" panose="020B0604020202020204" pitchFamily="34" charset="0"/>
              </a:rPr>
              <a:t>Our goal </a:t>
            </a:r>
            <a:r>
              <a:rPr lang="en-US" b="0" i="0" dirty="0">
                <a:solidFill>
                  <a:schemeClr val="tx1"/>
                </a:solidFill>
                <a:effectLst/>
                <a:latin typeface="Arial" panose="020B0604020202020204" pitchFamily="34" charset="0"/>
              </a:rPr>
              <a:t>is to find which machine learning </a:t>
            </a:r>
            <a:r>
              <a:rPr lang="en-US" b="0" i="0" dirty="0">
                <a:solidFill>
                  <a:srgbClr val="0070C0"/>
                </a:solidFill>
                <a:effectLst/>
                <a:latin typeface="Arial" panose="020B0604020202020204" pitchFamily="34" charset="0"/>
              </a:rPr>
              <a:t>model </a:t>
            </a:r>
            <a:r>
              <a:rPr lang="en-US" b="0" i="0" dirty="0">
                <a:solidFill>
                  <a:schemeClr val="tx1"/>
                </a:solidFill>
                <a:effectLst/>
                <a:latin typeface="Arial" panose="020B0604020202020204" pitchFamily="34" charset="0"/>
              </a:rPr>
              <a:t>is best suited to predict sentiment (output) given a movie review (input).</a:t>
            </a:r>
          </a:p>
          <a:p>
            <a:pPr algn="l"/>
            <a:endParaRPr lang="en-US" b="0" i="0" dirty="0">
              <a:solidFill>
                <a:schemeClr val="tx1"/>
              </a:solidFill>
              <a:effectLst/>
              <a:latin typeface="Arial" panose="020B0604020202020204" pitchFamily="34" charset="0"/>
            </a:endParaRPr>
          </a:p>
          <a:p>
            <a:pPr algn="l"/>
            <a:r>
              <a:rPr lang="en-US" b="0" i="0" dirty="0">
                <a:solidFill>
                  <a:srgbClr val="0070C0"/>
                </a:solidFill>
                <a:effectLst/>
                <a:latin typeface="Arial" panose="020B0604020202020204" pitchFamily="34" charset="0"/>
              </a:rPr>
              <a:t>labeled</a:t>
            </a:r>
            <a:r>
              <a:rPr lang="en-US" b="0" i="0" dirty="0">
                <a:solidFill>
                  <a:schemeClr val="tx1"/>
                </a:solidFill>
                <a:effectLst/>
                <a:latin typeface="Arial" panose="020B0604020202020204" pitchFamily="34" charset="0"/>
              </a:rPr>
              <a:t> as positive or negative No more than 30 reviews are included per movie.</a:t>
            </a:r>
          </a:p>
          <a:p>
            <a:endParaRPr lang="ar-JO" dirty="0">
              <a:solidFill>
                <a:schemeClr val="tx1"/>
              </a:solidFill>
            </a:endParaRPr>
          </a:p>
        </p:txBody>
      </p:sp>
    </p:spTree>
    <p:extLst>
      <p:ext uri="{BB962C8B-B14F-4D97-AF65-F5344CB8AC3E}">
        <p14:creationId xmlns:p14="http://schemas.microsoft.com/office/powerpoint/2010/main" val="387692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3BCA-B1F0-40B2-A253-2B2BBF2A31E9}"/>
              </a:ext>
            </a:extLst>
          </p:cNvPr>
          <p:cNvSpPr>
            <a:spLocks noGrp="1"/>
          </p:cNvSpPr>
          <p:nvPr>
            <p:ph type="title"/>
          </p:nvPr>
        </p:nvSpPr>
        <p:spPr>
          <a:xfrm>
            <a:off x="603324" y="91065"/>
            <a:ext cx="8263273" cy="895253"/>
          </a:xfrm>
        </p:spPr>
        <p:txBody>
          <a:bodyPr/>
          <a:lstStyle/>
          <a:p>
            <a:r>
              <a:rPr lang="en-US" sz="4000" dirty="0"/>
              <a:t>feature extraction</a:t>
            </a:r>
            <a:br>
              <a:rPr lang="en-US" dirty="0"/>
            </a:br>
            <a:r>
              <a:rPr lang="en-US" sz="2000" b="0" i="0" dirty="0">
                <a:solidFill>
                  <a:srgbClr val="0B98C8"/>
                </a:solidFill>
                <a:effectLst/>
                <a:latin typeface="Arial" panose="020B0604020202020204" pitchFamily="34" charset="0"/>
              </a:rPr>
              <a:t>Term Frequency-Inverse Document Frequency model (TFIDF)</a:t>
            </a:r>
            <a:br>
              <a:rPr lang="en-US" b="0" i="0" dirty="0">
                <a:solidFill>
                  <a:srgbClr val="0B98C8"/>
                </a:solidFill>
                <a:effectLst/>
                <a:latin typeface="Arial" panose="020B0604020202020204" pitchFamily="34" charset="0"/>
              </a:rPr>
            </a:br>
            <a:endParaRPr lang="ar-JO" dirty="0"/>
          </a:p>
        </p:txBody>
      </p:sp>
      <p:sp>
        <p:nvSpPr>
          <p:cNvPr id="3" name="Subtitle 2">
            <a:extLst>
              <a:ext uri="{FF2B5EF4-FFF2-40B4-BE49-F238E27FC236}">
                <a16:creationId xmlns:a16="http://schemas.microsoft.com/office/drawing/2014/main" id="{D1E24FC4-D4D3-47EC-8F9B-F0EF3CE97CB8}"/>
              </a:ext>
            </a:extLst>
          </p:cNvPr>
          <p:cNvSpPr>
            <a:spLocks noGrp="1"/>
          </p:cNvSpPr>
          <p:nvPr>
            <p:ph type="subTitle" idx="1"/>
          </p:nvPr>
        </p:nvSpPr>
        <p:spPr>
          <a:xfrm>
            <a:off x="521130" y="1366508"/>
            <a:ext cx="7390175" cy="442500"/>
          </a:xfrm>
        </p:spPr>
        <p:txBody>
          <a:bodyPr/>
          <a:lstStyle/>
          <a:p>
            <a:r>
              <a:rPr lang="en-US" dirty="0">
                <a:solidFill>
                  <a:schemeClr val="tx1"/>
                </a:solidFill>
              </a:rPr>
              <a:t>-  </a:t>
            </a:r>
            <a:r>
              <a:rPr lang="en-US" b="0" i="0" dirty="0">
                <a:solidFill>
                  <a:schemeClr val="tx1"/>
                </a:solidFill>
                <a:effectLst/>
                <a:latin typeface="Arial" panose="020B0604020202020204" pitchFamily="34" charset="0"/>
              </a:rPr>
              <a:t>Machine learning algorithms cannot work with raw text directly. Rather, the text must be converted into vectors of numbers</a:t>
            </a:r>
            <a:endParaRPr lang="ar-JO" dirty="0">
              <a:solidFill>
                <a:schemeClr val="tx1"/>
              </a:solidFill>
            </a:endParaRPr>
          </a:p>
        </p:txBody>
      </p:sp>
      <p:sp>
        <p:nvSpPr>
          <p:cNvPr id="5" name="TextBox 4">
            <a:extLst>
              <a:ext uri="{FF2B5EF4-FFF2-40B4-BE49-F238E27FC236}">
                <a16:creationId xmlns:a16="http://schemas.microsoft.com/office/drawing/2014/main" id="{A53AC8A1-EF91-451F-9942-E7A0867446D2}"/>
              </a:ext>
            </a:extLst>
          </p:cNvPr>
          <p:cNvSpPr txBox="1"/>
          <p:nvPr/>
        </p:nvSpPr>
        <p:spPr>
          <a:xfrm>
            <a:off x="663322" y="2043580"/>
            <a:ext cx="7964232" cy="1815882"/>
          </a:xfrm>
          <a:prstGeom prst="rect">
            <a:avLst/>
          </a:prstGeom>
          <a:noFill/>
        </p:spPr>
        <p:txBody>
          <a:bodyPr wrap="square">
            <a:spAutoFit/>
          </a:bodyPr>
          <a:lstStyle/>
          <a:p>
            <a:pPr algn="l"/>
            <a:r>
              <a:rPr lang="en-US" dirty="0">
                <a:solidFill>
                  <a:schemeClr val="tx1"/>
                </a:solidFill>
                <a:latin typeface="Arial" panose="020B0604020202020204" pitchFamily="34" charset="0"/>
              </a:rPr>
              <a:t>- </a:t>
            </a:r>
            <a:r>
              <a:rPr lang="en-US" b="0" i="0" dirty="0">
                <a:solidFill>
                  <a:schemeClr val="tx1"/>
                </a:solidFill>
                <a:effectLst/>
                <a:latin typeface="Arial" panose="020B0604020202020204" pitchFamily="34" charset="0"/>
              </a:rPr>
              <a:t>term frequency is simply the ratio of the count of a word present in a sentence, to the length of the sentence</a:t>
            </a:r>
          </a:p>
          <a:p>
            <a:pPr algn="l"/>
            <a:r>
              <a:rPr lang="en-US" b="0" i="0" dirty="0">
                <a:solidFill>
                  <a:srgbClr val="0070C0"/>
                </a:solidFill>
                <a:effectLst/>
                <a:latin typeface="Arial" panose="020B0604020202020204" pitchFamily="34" charset="0"/>
              </a:rPr>
              <a:t>TF-IDF </a:t>
            </a:r>
            <a:r>
              <a:rPr lang="en-US" b="0" i="0" dirty="0">
                <a:solidFill>
                  <a:schemeClr val="tx1"/>
                </a:solidFill>
                <a:effectLst/>
                <a:latin typeface="Arial" panose="020B0604020202020204" pitchFamily="34" charset="0"/>
              </a:rPr>
              <a:t>use two statistical methods, first is Term Frequency and the other is Inverse Document Frequency. Term frequency refers to the </a:t>
            </a:r>
            <a:r>
              <a:rPr lang="en-US" b="0" i="0" dirty="0">
                <a:solidFill>
                  <a:srgbClr val="0070C0"/>
                </a:solidFill>
                <a:effectLst/>
                <a:latin typeface="Arial" panose="020B0604020202020204" pitchFamily="34" charset="0"/>
              </a:rPr>
              <a:t>total number of times a given term t appears </a:t>
            </a:r>
            <a:r>
              <a:rPr lang="en-US" b="0" i="0" dirty="0">
                <a:solidFill>
                  <a:schemeClr val="tx1"/>
                </a:solidFill>
                <a:effectLst/>
                <a:latin typeface="Arial" panose="020B0604020202020204" pitchFamily="34" charset="0"/>
              </a:rPr>
              <a:t>in the document doc against (</a:t>
            </a:r>
            <a:r>
              <a:rPr lang="en-US" b="0" i="0" dirty="0">
                <a:solidFill>
                  <a:srgbClr val="0070C0"/>
                </a:solidFill>
                <a:effectLst/>
                <a:latin typeface="Arial" panose="020B0604020202020204" pitchFamily="34" charset="0"/>
              </a:rPr>
              <a:t>per) the total number of all words </a:t>
            </a:r>
            <a:r>
              <a:rPr lang="en-US" b="0" i="0" dirty="0">
                <a:solidFill>
                  <a:schemeClr val="tx1"/>
                </a:solidFill>
                <a:effectLst/>
                <a:latin typeface="Arial" panose="020B0604020202020204" pitchFamily="34" charset="0"/>
              </a:rPr>
              <a:t>in the document and The inverse document frequency </a:t>
            </a:r>
            <a:r>
              <a:rPr lang="en-US" b="0" i="0" dirty="0">
                <a:solidFill>
                  <a:srgbClr val="0070C0"/>
                </a:solidFill>
                <a:effectLst/>
                <a:latin typeface="Arial" panose="020B0604020202020204" pitchFamily="34" charset="0"/>
              </a:rPr>
              <a:t>measure of how much information the word provides</a:t>
            </a:r>
            <a:r>
              <a:rPr lang="en-US" b="0" i="0" dirty="0">
                <a:solidFill>
                  <a:schemeClr val="tx1"/>
                </a:solidFill>
                <a:effectLst/>
                <a:latin typeface="Arial" panose="020B0604020202020204" pitchFamily="34" charset="0"/>
              </a:rPr>
              <a:t>. It measures </a:t>
            </a:r>
            <a:r>
              <a:rPr lang="en-US" b="0" i="0" dirty="0">
                <a:solidFill>
                  <a:srgbClr val="0070C0"/>
                </a:solidFill>
                <a:effectLst/>
                <a:latin typeface="Arial" panose="020B0604020202020204" pitchFamily="34" charset="0"/>
              </a:rPr>
              <a:t>the weight </a:t>
            </a:r>
            <a:r>
              <a:rPr lang="en-US" b="0" i="0" dirty="0">
                <a:solidFill>
                  <a:schemeClr val="tx1"/>
                </a:solidFill>
                <a:effectLst/>
                <a:latin typeface="Arial" panose="020B0604020202020204" pitchFamily="34" charset="0"/>
              </a:rPr>
              <a:t>of a given word in the entire document. IDF show how common or rare a given word is across all documents. TF-IDF can be computed as </a:t>
            </a:r>
            <a:r>
              <a:rPr lang="en-US" b="0" i="0" dirty="0" err="1">
                <a:solidFill>
                  <a:schemeClr val="tx1"/>
                </a:solidFill>
                <a:effectLst/>
                <a:latin typeface="Arial" panose="020B0604020202020204" pitchFamily="34" charset="0"/>
              </a:rPr>
              <a:t>tf</a:t>
            </a:r>
            <a:r>
              <a:rPr lang="en-US" b="0" i="0" dirty="0">
                <a:solidFill>
                  <a:schemeClr val="tx1"/>
                </a:solidFill>
                <a:effectLst/>
                <a:latin typeface="Arial" panose="020B0604020202020204" pitchFamily="34" charset="0"/>
              </a:rPr>
              <a:t> * </a:t>
            </a:r>
            <a:r>
              <a:rPr lang="en-US" b="0" i="0" dirty="0" err="1">
                <a:solidFill>
                  <a:schemeClr val="tx1"/>
                </a:solidFill>
                <a:effectLst/>
                <a:latin typeface="Arial" panose="020B0604020202020204" pitchFamily="34" charset="0"/>
              </a:rPr>
              <a:t>idf</a:t>
            </a:r>
            <a:endParaRPr lang="en-US" b="0" i="0" dirty="0">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DB3865D-BDFF-4615-9DE6-034D8013E050}"/>
              </a:ext>
            </a:extLst>
          </p:cNvPr>
          <p:cNvSpPr txBox="1"/>
          <p:nvPr/>
        </p:nvSpPr>
        <p:spPr>
          <a:xfrm>
            <a:off x="663322" y="3972114"/>
            <a:ext cx="8406384" cy="523220"/>
          </a:xfrm>
          <a:prstGeom prst="rect">
            <a:avLst/>
          </a:prstGeom>
          <a:noFill/>
        </p:spPr>
        <p:txBody>
          <a:bodyPr wrap="square">
            <a:spAutoFit/>
          </a:bodyPr>
          <a:lstStyle/>
          <a:p>
            <a:r>
              <a:rPr lang="en-US" b="0" i="0" dirty="0">
                <a:solidFill>
                  <a:schemeClr val="tx1"/>
                </a:solidFill>
                <a:effectLst/>
                <a:latin typeface="Arial" panose="020B0604020202020204" pitchFamily="34" charset="0"/>
              </a:rPr>
              <a:t>- The idea is to assign </a:t>
            </a:r>
            <a:r>
              <a:rPr lang="en-US" b="0" i="0" dirty="0">
                <a:solidFill>
                  <a:srgbClr val="0070C0"/>
                </a:solidFill>
                <a:effectLst/>
                <a:latin typeface="Arial" panose="020B0604020202020204" pitchFamily="34" charset="0"/>
              </a:rPr>
              <a:t>particular weights </a:t>
            </a:r>
            <a:r>
              <a:rPr lang="en-US" b="0" i="0" dirty="0">
                <a:solidFill>
                  <a:schemeClr val="tx1"/>
                </a:solidFill>
                <a:effectLst/>
                <a:latin typeface="Arial" panose="020B0604020202020204" pitchFamily="34" charset="0"/>
              </a:rPr>
              <a:t>to words that </a:t>
            </a:r>
            <a:r>
              <a:rPr lang="en-US" b="0" i="0" dirty="0">
                <a:solidFill>
                  <a:srgbClr val="0070C0"/>
                </a:solidFill>
                <a:effectLst/>
                <a:latin typeface="Arial" panose="020B0604020202020204" pitchFamily="34" charset="0"/>
              </a:rPr>
              <a:t>tell us about how important </a:t>
            </a:r>
            <a:r>
              <a:rPr lang="en-US" b="0" i="0" dirty="0">
                <a:solidFill>
                  <a:schemeClr val="tx1"/>
                </a:solidFill>
                <a:effectLst/>
                <a:latin typeface="Arial" panose="020B0604020202020204" pitchFamily="34" charset="0"/>
              </a:rPr>
              <a:t>they are in the document.</a:t>
            </a:r>
            <a:endParaRPr lang="ar-JO" dirty="0">
              <a:solidFill>
                <a:schemeClr val="tx1"/>
              </a:solidFill>
            </a:endParaRPr>
          </a:p>
        </p:txBody>
      </p:sp>
    </p:spTree>
    <p:extLst>
      <p:ext uri="{BB962C8B-B14F-4D97-AF65-F5344CB8AC3E}">
        <p14:creationId xmlns:p14="http://schemas.microsoft.com/office/powerpoint/2010/main" val="195544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13AE7-C49C-494D-9E53-453980239493}"/>
              </a:ext>
            </a:extLst>
          </p:cNvPr>
          <p:cNvSpPr>
            <a:spLocks noGrp="1"/>
          </p:cNvSpPr>
          <p:nvPr>
            <p:ph type="title"/>
          </p:nvPr>
        </p:nvSpPr>
        <p:spPr/>
        <p:txBody>
          <a:bodyPr/>
          <a:lstStyle/>
          <a:p>
            <a:r>
              <a:rPr lang="en-US" dirty="0"/>
              <a:t>TF-IDF</a:t>
            </a:r>
            <a:endParaRPr lang="ar-JO" dirty="0"/>
          </a:p>
        </p:txBody>
      </p:sp>
      <p:pic>
        <p:nvPicPr>
          <p:cNvPr id="9218" name="Picture 2">
            <a:extLst>
              <a:ext uri="{FF2B5EF4-FFF2-40B4-BE49-F238E27FC236}">
                <a16:creationId xmlns:a16="http://schemas.microsoft.com/office/drawing/2014/main" id="{AD4F807D-D972-43DF-BC5E-919A9F19A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50" y="1079754"/>
            <a:ext cx="5829300" cy="370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021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700A-C4DB-4DB9-93B8-0CF455A5BD23}"/>
              </a:ext>
            </a:extLst>
          </p:cNvPr>
          <p:cNvSpPr>
            <a:spLocks noGrp="1"/>
          </p:cNvSpPr>
          <p:nvPr>
            <p:ph type="title"/>
          </p:nvPr>
        </p:nvSpPr>
        <p:spPr>
          <a:xfrm>
            <a:off x="-1350422" y="-98925"/>
            <a:ext cx="7444800" cy="518400"/>
          </a:xfrm>
        </p:spPr>
        <p:txBody>
          <a:bodyPr/>
          <a:lstStyle/>
          <a:p>
            <a:r>
              <a:rPr lang="en-US" dirty="0"/>
              <a:t>Applying the </a:t>
            </a:r>
            <a:r>
              <a:rPr lang="en-US" dirty="0">
                <a:solidFill>
                  <a:srgbClr val="0070C0"/>
                </a:solidFill>
              </a:rPr>
              <a:t>TF-IDF</a:t>
            </a:r>
            <a:endParaRPr lang="ar-JO" dirty="0">
              <a:solidFill>
                <a:srgbClr val="0070C0"/>
              </a:solidFill>
            </a:endParaRPr>
          </a:p>
        </p:txBody>
      </p:sp>
      <p:pic>
        <p:nvPicPr>
          <p:cNvPr id="4" name="Picture 3" descr="A picture containing text&#10;&#10;Description automatically generated">
            <a:extLst>
              <a:ext uri="{FF2B5EF4-FFF2-40B4-BE49-F238E27FC236}">
                <a16:creationId xmlns:a16="http://schemas.microsoft.com/office/drawing/2014/main" id="{CD33F45F-02AE-4F9D-B012-D477076517C7}"/>
              </a:ext>
            </a:extLst>
          </p:cNvPr>
          <p:cNvPicPr>
            <a:picLocks noChangeAspect="1"/>
          </p:cNvPicPr>
          <p:nvPr/>
        </p:nvPicPr>
        <p:blipFill>
          <a:blip r:embed="rId2"/>
          <a:stretch>
            <a:fillRect/>
          </a:stretch>
        </p:blipFill>
        <p:spPr>
          <a:xfrm>
            <a:off x="684411" y="523978"/>
            <a:ext cx="7017533" cy="4489404"/>
          </a:xfrm>
          <a:prstGeom prst="rect">
            <a:avLst/>
          </a:prstGeom>
        </p:spPr>
      </p:pic>
    </p:spTree>
    <p:extLst>
      <p:ext uri="{BB962C8B-B14F-4D97-AF65-F5344CB8AC3E}">
        <p14:creationId xmlns:p14="http://schemas.microsoft.com/office/powerpoint/2010/main" val="977463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E4047B8C-E039-49DC-A26D-44AF49C9F3F7}"/>
              </a:ext>
            </a:extLst>
          </p:cNvPr>
          <p:cNvSpPr>
            <a:spLocks noGrp="1"/>
          </p:cNvSpPr>
          <p:nvPr>
            <p:ph type="subTitle" idx="1"/>
          </p:nvPr>
        </p:nvSpPr>
        <p:spPr>
          <a:xfrm>
            <a:off x="275886" y="1092167"/>
            <a:ext cx="7690697" cy="619800"/>
          </a:xfrm>
        </p:spPr>
        <p:txBody>
          <a:bodyPr/>
          <a:lstStyle/>
          <a:p>
            <a:pPr algn="just"/>
            <a:r>
              <a:rPr lang="en-US" dirty="0"/>
              <a:t> </a:t>
            </a:r>
            <a:r>
              <a:rPr lang="en-US" sz="1400" dirty="0">
                <a:solidFill>
                  <a:srgbClr val="0070C0"/>
                </a:solidFill>
              </a:rPr>
              <a:t>Max_df </a:t>
            </a:r>
            <a:r>
              <a:rPr lang="en-US" sz="1400" dirty="0"/>
              <a:t>is used for removing terms that appear too frequently , also known as corpus-specific stop words </a:t>
            </a:r>
          </a:p>
          <a:p>
            <a:pPr algn="just"/>
            <a:r>
              <a:rPr lang="en-US" sz="1400" dirty="0">
                <a:solidFill>
                  <a:srgbClr val="0070C0"/>
                </a:solidFill>
              </a:rPr>
              <a:t>Max_df=0.50 </a:t>
            </a:r>
            <a:r>
              <a:rPr lang="en-US" sz="1400" dirty="0"/>
              <a:t>means ignore terms that appear in </a:t>
            </a:r>
            <a:r>
              <a:rPr lang="en-US" sz="1400" dirty="0">
                <a:solidFill>
                  <a:srgbClr val="0070C0"/>
                </a:solidFill>
              </a:rPr>
              <a:t>more than 50% of the document</a:t>
            </a:r>
            <a:endParaRPr lang="ar-JO" sz="1400" dirty="0">
              <a:solidFill>
                <a:srgbClr val="0070C0"/>
              </a:solidFill>
            </a:endParaRPr>
          </a:p>
        </p:txBody>
      </p:sp>
      <p:sp>
        <p:nvSpPr>
          <p:cNvPr id="16" name="TextBox 15">
            <a:extLst>
              <a:ext uri="{FF2B5EF4-FFF2-40B4-BE49-F238E27FC236}">
                <a16:creationId xmlns:a16="http://schemas.microsoft.com/office/drawing/2014/main" id="{ABE8AAC0-A0E3-4B73-8C0D-A4B185168F93}"/>
              </a:ext>
            </a:extLst>
          </p:cNvPr>
          <p:cNvSpPr txBox="1"/>
          <p:nvPr/>
        </p:nvSpPr>
        <p:spPr>
          <a:xfrm>
            <a:off x="398950" y="2310140"/>
            <a:ext cx="6016752" cy="523220"/>
          </a:xfrm>
          <a:prstGeom prst="rect">
            <a:avLst/>
          </a:prstGeom>
          <a:noFill/>
        </p:spPr>
        <p:txBody>
          <a:bodyPr wrap="square">
            <a:spAutoFit/>
          </a:bodyPr>
          <a:lstStyle/>
          <a:p>
            <a:r>
              <a:rPr lang="en-US" dirty="0">
                <a:solidFill>
                  <a:srgbClr val="0070C0"/>
                </a:solidFill>
              </a:rPr>
              <a:t>Min_df </a:t>
            </a:r>
            <a:r>
              <a:rPr lang="en-US" dirty="0"/>
              <a:t>is used for removing terms that appear too infrequently </a:t>
            </a:r>
          </a:p>
          <a:p>
            <a:r>
              <a:rPr lang="en-US" dirty="0">
                <a:solidFill>
                  <a:srgbClr val="0070C0"/>
                </a:solidFill>
              </a:rPr>
              <a:t>Mid_df = 2 </a:t>
            </a:r>
            <a:r>
              <a:rPr lang="en-US" dirty="0"/>
              <a:t>means ignore terms that </a:t>
            </a:r>
            <a:r>
              <a:rPr lang="en-US" dirty="0">
                <a:solidFill>
                  <a:srgbClr val="0070C0"/>
                </a:solidFill>
              </a:rPr>
              <a:t>appears in less than 2 documents</a:t>
            </a:r>
            <a:endParaRPr lang="ar-JO" dirty="0">
              <a:solidFill>
                <a:srgbClr val="0070C0"/>
              </a:solidFill>
            </a:endParaRPr>
          </a:p>
        </p:txBody>
      </p:sp>
      <p:sp>
        <p:nvSpPr>
          <p:cNvPr id="18" name="TextBox 17">
            <a:extLst>
              <a:ext uri="{FF2B5EF4-FFF2-40B4-BE49-F238E27FC236}">
                <a16:creationId xmlns:a16="http://schemas.microsoft.com/office/drawing/2014/main" id="{FF348DA1-6BCC-4BB5-926B-E8A5851B53D7}"/>
              </a:ext>
            </a:extLst>
          </p:cNvPr>
          <p:cNvSpPr txBox="1"/>
          <p:nvPr/>
        </p:nvSpPr>
        <p:spPr>
          <a:xfrm>
            <a:off x="351537" y="3432853"/>
            <a:ext cx="6821424" cy="954107"/>
          </a:xfrm>
          <a:prstGeom prst="rect">
            <a:avLst/>
          </a:prstGeom>
          <a:noFill/>
        </p:spPr>
        <p:txBody>
          <a:bodyPr wrap="square">
            <a:spAutoFit/>
          </a:bodyPr>
          <a:lstStyle/>
          <a:p>
            <a:r>
              <a:rPr lang="ar-JO" dirty="0" err="1">
                <a:solidFill>
                  <a:srgbClr val="0070C0"/>
                </a:solidFill>
              </a:rPr>
              <a:t>ngram_range</a:t>
            </a:r>
            <a:r>
              <a:rPr lang="ar-JO" dirty="0"/>
              <a:t>: </a:t>
            </a:r>
            <a:r>
              <a:rPr lang="ar-JO" dirty="0" err="1"/>
              <a:t>An</a:t>
            </a:r>
            <a:r>
              <a:rPr lang="ar-JO" dirty="0"/>
              <a:t> n-</a:t>
            </a:r>
            <a:r>
              <a:rPr lang="ar-JO" dirty="0" err="1"/>
              <a:t>gram</a:t>
            </a:r>
            <a:r>
              <a:rPr lang="ar-JO" dirty="0"/>
              <a:t> </a:t>
            </a:r>
            <a:r>
              <a:rPr lang="ar-JO" dirty="0" err="1"/>
              <a:t>is</a:t>
            </a:r>
            <a:r>
              <a:rPr lang="ar-JO" dirty="0"/>
              <a:t> </a:t>
            </a:r>
            <a:r>
              <a:rPr lang="ar-JO" dirty="0" err="1"/>
              <a:t>just</a:t>
            </a:r>
            <a:r>
              <a:rPr lang="ar-JO" dirty="0"/>
              <a:t> a </a:t>
            </a:r>
            <a:r>
              <a:rPr lang="ar-JO" dirty="0" err="1"/>
              <a:t>string</a:t>
            </a:r>
            <a:r>
              <a:rPr lang="ar-JO" dirty="0"/>
              <a:t> </a:t>
            </a:r>
            <a:r>
              <a:rPr lang="ar-JO" dirty="0" err="1"/>
              <a:t>of</a:t>
            </a:r>
            <a:r>
              <a:rPr lang="ar-JO" dirty="0"/>
              <a:t> n words </a:t>
            </a:r>
            <a:r>
              <a:rPr lang="ar-JO" dirty="0" err="1"/>
              <a:t>in</a:t>
            </a:r>
            <a:r>
              <a:rPr lang="ar-JO" dirty="0"/>
              <a:t> a </a:t>
            </a:r>
            <a:r>
              <a:rPr lang="ar-JO" dirty="0" err="1"/>
              <a:t>row</a:t>
            </a:r>
            <a:r>
              <a:rPr lang="ar-JO" dirty="0"/>
              <a:t>. . </a:t>
            </a:r>
            <a:r>
              <a:rPr lang="ar-JO" dirty="0" err="1"/>
              <a:t>Set</a:t>
            </a:r>
            <a:r>
              <a:rPr lang="ar-JO" dirty="0"/>
              <a:t> </a:t>
            </a:r>
            <a:r>
              <a:rPr lang="ar-JO" dirty="0" err="1"/>
              <a:t>the</a:t>
            </a:r>
            <a:r>
              <a:rPr lang="ar-JO" dirty="0"/>
              <a:t> </a:t>
            </a:r>
            <a:r>
              <a:rPr lang="ar-JO" dirty="0" err="1"/>
              <a:t>parameter</a:t>
            </a:r>
            <a:r>
              <a:rPr lang="ar-JO" dirty="0"/>
              <a:t> </a:t>
            </a:r>
            <a:r>
              <a:rPr lang="ar-JO" dirty="0" err="1"/>
              <a:t>ngram_range</a:t>
            </a:r>
            <a:r>
              <a:rPr lang="ar-JO" dirty="0"/>
              <a:t>=(</a:t>
            </a:r>
            <a:r>
              <a:rPr lang="ar-JO" dirty="0" err="1"/>
              <a:t>a,b</a:t>
            </a:r>
            <a:r>
              <a:rPr lang="ar-JO" dirty="0"/>
              <a:t>) </a:t>
            </a:r>
            <a:r>
              <a:rPr lang="ar-JO" dirty="0" err="1"/>
              <a:t>where</a:t>
            </a:r>
            <a:r>
              <a:rPr lang="ar-JO" dirty="0"/>
              <a:t> a </a:t>
            </a:r>
            <a:r>
              <a:rPr lang="ar-JO" dirty="0" err="1"/>
              <a:t>is</a:t>
            </a:r>
            <a:r>
              <a:rPr lang="ar-JO" dirty="0"/>
              <a:t> </a:t>
            </a:r>
            <a:r>
              <a:rPr lang="ar-JO" dirty="0" err="1"/>
              <a:t>the</a:t>
            </a:r>
            <a:r>
              <a:rPr lang="ar-JO" dirty="0"/>
              <a:t> </a:t>
            </a:r>
            <a:r>
              <a:rPr lang="ar-JO" dirty="0" err="1"/>
              <a:t>minimum</a:t>
            </a:r>
            <a:r>
              <a:rPr lang="ar-JO" dirty="0"/>
              <a:t> </a:t>
            </a:r>
            <a:r>
              <a:rPr lang="ar-JO" dirty="0" err="1"/>
              <a:t>and</a:t>
            </a:r>
            <a:r>
              <a:rPr lang="ar-JO" dirty="0"/>
              <a:t> b </a:t>
            </a:r>
            <a:r>
              <a:rPr lang="ar-JO" dirty="0" err="1"/>
              <a:t>is</a:t>
            </a:r>
            <a:r>
              <a:rPr lang="ar-JO" dirty="0"/>
              <a:t> </a:t>
            </a:r>
            <a:r>
              <a:rPr lang="ar-JO" dirty="0" err="1"/>
              <a:t>the</a:t>
            </a:r>
            <a:r>
              <a:rPr lang="ar-JO" dirty="0"/>
              <a:t> </a:t>
            </a:r>
            <a:r>
              <a:rPr lang="ar-JO" dirty="0" err="1"/>
              <a:t>maximum</a:t>
            </a:r>
            <a:r>
              <a:rPr lang="ar-JO" dirty="0"/>
              <a:t> </a:t>
            </a:r>
            <a:r>
              <a:rPr lang="ar-JO" dirty="0" err="1"/>
              <a:t>size</a:t>
            </a:r>
            <a:r>
              <a:rPr lang="ar-JO" dirty="0"/>
              <a:t> </a:t>
            </a:r>
            <a:r>
              <a:rPr lang="ar-JO" dirty="0" err="1"/>
              <a:t>of</a:t>
            </a:r>
            <a:r>
              <a:rPr lang="ar-JO" dirty="0"/>
              <a:t> </a:t>
            </a:r>
            <a:r>
              <a:rPr lang="ar-JO" dirty="0" err="1"/>
              <a:t>ngrams</a:t>
            </a:r>
            <a:r>
              <a:rPr lang="ar-JO" dirty="0"/>
              <a:t> </a:t>
            </a:r>
            <a:r>
              <a:rPr lang="ar-JO" dirty="0" err="1"/>
              <a:t>you</a:t>
            </a:r>
            <a:r>
              <a:rPr lang="ar-JO" dirty="0"/>
              <a:t> </a:t>
            </a:r>
            <a:r>
              <a:rPr lang="ar-JO" dirty="0" err="1"/>
              <a:t>want</a:t>
            </a:r>
            <a:r>
              <a:rPr lang="ar-JO" dirty="0"/>
              <a:t> </a:t>
            </a:r>
            <a:r>
              <a:rPr lang="ar-JO" dirty="0" err="1"/>
              <a:t>to</a:t>
            </a:r>
            <a:r>
              <a:rPr lang="ar-JO" dirty="0"/>
              <a:t> </a:t>
            </a:r>
            <a:r>
              <a:rPr lang="ar-JO" dirty="0" err="1"/>
              <a:t>include</a:t>
            </a:r>
            <a:r>
              <a:rPr lang="ar-JO" dirty="0"/>
              <a:t> </a:t>
            </a:r>
            <a:r>
              <a:rPr lang="ar-JO" dirty="0" err="1"/>
              <a:t>in</a:t>
            </a:r>
            <a:r>
              <a:rPr lang="ar-JO" dirty="0"/>
              <a:t> </a:t>
            </a:r>
            <a:r>
              <a:rPr lang="ar-JO" dirty="0" err="1"/>
              <a:t>your</a:t>
            </a:r>
            <a:r>
              <a:rPr lang="ar-JO" dirty="0"/>
              <a:t> </a:t>
            </a:r>
            <a:r>
              <a:rPr lang="ar-JO" dirty="0" err="1"/>
              <a:t>features</a:t>
            </a:r>
            <a:r>
              <a:rPr lang="ar-JO" dirty="0"/>
              <a:t>. I </a:t>
            </a:r>
            <a:r>
              <a:rPr lang="ar-JO" dirty="0" err="1"/>
              <a:t>found</a:t>
            </a:r>
            <a:r>
              <a:rPr lang="ar-JO" dirty="0"/>
              <a:t> </a:t>
            </a:r>
            <a:r>
              <a:rPr lang="ar-JO" dirty="0" err="1"/>
              <a:t>that</a:t>
            </a:r>
            <a:r>
              <a:rPr lang="ar-JO" dirty="0"/>
              <a:t> </a:t>
            </a:r>
            <a:r>
              <a:rPr lang="ar-JO" dirty="0" err="1"/>
              <a:t>including</a:t>
            </a:r>
            <a:r>
              <a:rPr lang="ar-JO" dirty="0"/>
              <a:t> </a:t>
            </a:r>
            <a:r>
              <a:rPr lang="ar-JO" dirty="0">
                <a:solidFill>
                  <a:srgbClr val="0070C0"/>
                </a:solidFill>
              </a:rPr>
              <a:t>2</a:t>
            </a:r>
            <a:r>
              <a:rPr lang="ar-JO" dirty="0"/>
              <a:t>-grams </a:t>
            </a:r>
            <a:r>
              <a:rPr lang="ar-JO" dirty="0" err="1"/>
              <a:t>as</a:t>
            </a:r>
            <a:r>
              <a:rPr lang="ar-JO" dirty="0"/>
              <a:t> </a:t>
            </a:r>
            <a:r>
              <a:rPr lang="ar-JO" dirty="0" err="1"/>
              <a:t>features</a:t>
            </a:r>
            <a:r>
              <a:rPr lang="ar-JO" dirty="0"/>
              <a:t> </a:t>
            </a:r>
            <a:r>
              <a:rPr lang="ar-JO" dirty="0" err="1"/>
              <a:t>boosted</a:t>
            </a:r>
            <a:r>
              <a:rPr lang="ar-JO" dirty="0"/>
              <a:t> </a:t>
            </a:r>
            <a:r>
              <a:rPr lang="ar-JO" dirty="0" err="1"/>
              <a:t>my</a:t>
            </a:r>
            <a:r>
              <a:rPr lang="ar-JO" dirty="0"/>
              <a:t> </a:t>
            </a:r>
            <a:r>
              <a:rPr lang="ar-JO" dirty="0" err="1"/>
              <a:t>model’s</a:t>
            </a:r>
            <a:r>
              <a:rPr lang="ar-JO" dirty="0"/>
              <a:t> </a:t>
            </a:r>
            <a:r>
              <a:rPr lang="ar-JO" dirty="0" err="1"/>
              <a:t>predictive</a:t>
            </a:r>
            <a:r>
              <a:rPr lang="ar-JO" dirty="0"/>
              <a:t> </a:t>
            </a:r>
            <a:r>
              <a:rPr lang="ar-JO" dirty="0" err="1"/>
              <a:t>power</a:t>
            </a:r>
            <a:r>
              <a:rPr lang="ar-JO" dirty="0"/>
              <a:t> </a:t>
            </a:r>
            <a:r>
              <a:rPr lang="ar-JO" dirty="0" err="1"/>
              <a:t>significantly</a:t>
            </a:r>
            <a:r>
              <a:rPr lang="ar-JO" dirty="0"/>
              <a:t>. </a:t>
            </a:r>
          </a:p>
        </p:txBody>
      </p:sp>
      <p:sp>
        <p:nvSpPr>
          <p:cNvPr id="20" name="TextBox 19">
            <a:extLst>
              <a:ext uri="{FF2B5EF4-FFF2-40B4-BE49-F238E27FC236}">
                <a16:creationId xmlns:a16="http://schemas.microsoft.com/office/drawing/2014/main" id="{201ACA27-2FDB-4A7B-8056-8656E4AE7434}"/>
              </a:ext>
            </a:extLst>
          </p:cNvPr>
          <p:cNvSpPr txBox="1"/>
          <p:nvPr/>
        </p:nvSpPr>
        <p:spPr>
          <a:xfrm>
            <a:off x="470747" y="387803"/>
            <a:ext cx="4572000" cy="369332"/>
          </a:xfrm>
          <a:prstGeom prst="rect">
            <a:avLst/>
          </a:prstGeom>
          <a:noFill/>
        </p:spPr>
        <p:txBody>
          <a:bodyPr wrap="square">
            <a:spAutoFit/>
          </a:bodyPr>
          <a:lstStyle/>
          <a:p>
            <a:r>
              <a:rPr lang="en-US" sz="1800" dirty="0">
                <a:solidFill>
                  <a:srgbClr val="0070C0"/>
                </a:solidFill>
              </a:rPr>
              <a:t>TF-IDF</a:t>
            </a:r>
            <a:endParaRPr lang="ar-JO" sz="1800" dirty="0">
              <a:solidFill>
                <a:srgbClr val="0070C0"/>
              </a:solidFill>
            </a:endParaRPr>
          </a:p>
        </p:txBody>
      </p:sp>
    </p:spTree>
    <p:extLst>
      <p:ext uri="{BB962C8B-B14F-4D97-AF65-F5344CB8AC3E}">
        <p14:creationId xmlns:p14="http://schemas.microsoft.com/office/powerpoint/2010/main" val="88299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F3EA52-F916-4A5C-8798-AB62BEB9FBF1}"/>
              </a:ext>
            </a:extLst>
          </p:cNvPr>
          <p:cNvSpPr>
            <a:spLocks noGrp="1"/>
          </p:cNvSpPr>
          <p:nvPr>
            <p:ph type="subTitle" idx="1"/>
          </p:nvPr>
        </p:nvSpPr>
        <p:spPr>
          <a:xfrm>
            <a:off x="639514" y="2959606"/>
            <a:ext cx="6394332" cy="442500"/>
          </a:xfrm>
        </p:spPr>
        <p:txBody>
          <a:bodyPr/>
          <a:lstStyle/>
          <a:p>
            <a:pPr algn="l">
              <a:buFontTx/>
              <a:buChar char="-"/>
            </a:pPr>
            <a:r>
              <a:rPr lang="en-US" b="0" i="0" dirty="0">
                <a:solidFill>
                  <a:srgbClr val="0B98C8"/>
                </a:solidFill>
                <a:effectLst/>
                <a:latin typeface="Arial" panose="020B0604020202020204" pitchFamily="34" charset="0"/>
              </a:rPr>
              <a:t>Testing Data</a:t>
            </a:r>
          </a:p>
          <a:p>
            <a:pPr algn="l">
              <a:buFontTx/>
              <a:buChar char="-"/>
            </a:pPr>
            <a:endParaRPr lang="en-US" b="0" i="0" dirty="0">
              <a:solidFill>
                <a:srgbClr val="0B98C8"/>
              </a:solidFill>
              <a:effectLst/>
              <a:latin typeface="Arial" panose="020B0604020202020204" pitchFamily="34" charset="0"/>
            </a:endParaRPr>
          </a:p>
          <a:p>
            <a:pPr algn="l"/>
            <a:r>
              <a:rPr lang="en-US" sz="1200" b="0" i="0" dirty="0">
                <a:solidFill>
                  <a:schemeClr val="tx1"/>
                </a:solidFill>
                <a:effectLst/>
                <a:latin typeface="Arial" panose="020B0604020202020204" pitchFamily="34" charset="0"/>
              </a:rPr>
              <a:t>We use testing data after training the model. We use this data to evaluate the performance that how the model perform after training. So in this way first we get predictions from the trained model without giving the labels and then we compare the true labels with predictions and get the performance of the model..</a:t>
            </a:r>
          </a:p>
          <a:p>
            <a:endParaRPr lang="ar-JO" dirty="0"/>
          </a:p>
        </p:txBody>
      </p:sp>
      <p:sp>
        <p:nvSpPr>
          <p:cNvPr id="6" name="TextBox 5">
            <a:extLst>
              <a:ext uri="{FF2B5EF4-FFF2-40B4-BE49-F238E27FC236}">
                <a16:creationId xmlns:a16="http://schemas.microsoft.com/office/drawing/2014/main" id="{9B0008BD-71EF-4C60-8504-8D80B70DCD8B}"/>
              </a:ext>
            </a:extLst>
          </p:cNvPr>
          <p:cNvSpPr txBox="1"/>
          <p:nvPr/>
        </p:nvSpPr>
        <p:spPr>
          <a:xfrm>
            <a:off x="741825" y="275766"/>
            <a:ext cx="4572000" cy="1384995"/>
          </a:xfrm>
          <a:prstGeom prst="rect">
            <a:avLst/>
          </a:prstGeom>
          <a:noFill/>
        </p:spPr>
        <p:txBody>
          <a:bodyPr wrap="square">
            <a:spAutoFit/>
          </a:bodyPr>
          <a:lstStyle/>
          <a:p>
            <a:pPr marL="285750" indent="-285750" algn="l">
              <a:buFontTx/>
              <a:buChar char="-"/>
            </a:pPr>
            <a:r>
              <a:rPr lang="en-US" sz="1800" b="0" i="0" dirty="0">
                <a:solidFill>
                  <a:srgbClr val="0B98C8"/>
                </a:solidFill>
                <a:effectLst/>
                <a:latin typeface="Arial" panose="020B0604020202020204" pitchFamily="34" charset="0"/>
              </a:rPr>
              <a:t>splitting the data</a:t>
            </a:r>
          </a:p>
          <a:p>
            <a:pPr marL="285750" indent="-285750" algn="l">
              <a:buFontTx/>
              <a:buChar char="-"/>
            </a:pPr>
            <a:endParaRPr lang="en-US" sz="1800" b="0" i="0" dirty="0">
              <a:solidFill>
                <a:srgbClr val="0B98C8"/>
              </a:solidFill>
              <a:effectLst/>
              <a:latin typeface="Arial" panose="020B0604020202020204" pitchFamily="34" charset="0"/>
            </a:endParaRPr>
          </a:p>
          <a:p>
            <a:pPr algn="l"/>
            <a:r>
              <a:rPr lang="en-US" sz="1200" b="0" i="0" dirty="0">
                <a:solidFill>
                  <a:schemeClr val="tx1"/>
                </a:solidFill>
                <a:effectLst/>
                <a:latin typeface="Arial" panose="020B0604020202020204" pitchFamily="34" charset="0"/>
              </a:rPr>
              <a:t>As we prepared all the review, now we are separating/splitting the reviews into training data and testing data. 80% tweets will be used in the training 20% tweets will be used to test the performance of the model.</a:t>
            </a:r>
          </a:p>
        </p:txBody>
      </p:sp>
      <p:sp>
        <p:nvSpPr>
          <p:cNvPr id="8" name="TextBox 7">
            <a:extLst>
              <a:ext uri="{FF2B5EF4-FFF2-40B4-BE49-F238E27FC236}">
                <a16:creationId xmlns:a16="http://schemas.microsoft.com/office/drawing/2014/main" id="{C275BA1D-953A-4A52-8200-8E4A21877DBE}"/>
              </a:ext>
            </a:extLst>
          </p:cNvPr>
          <p:cNvSpPr txBox="1"/>
          <p:nvPr/>
        </p:nvSpPr>
        <p:spPr>
          <a:xfrm>
            <a:off x="741825" y="1710019"/>
            <a:ext cx="4572000" cy="1200329"/>
          </a:xfrm>
          <a:prstGeom prst="rect">
            <a:avLst/>
          </a:prstGeom>
          <a:noFill/>
        </p:spPr>
        <p:txBody>
          <a:bodyPr wrap="square">
            <a:spAutoFit/>
          </a:bodyPr>
          <a:lstStyle/>
          <a:p>
            <a:pPr marL="285750" indent="-285750" algn="l">
              <a:buFontTx/>
              <a:buChar char="-"/>
            </a:pPr>
            <a:r>
              <a:rPr lang="en-US" sz="1800" b="0" i="0" dirty="0">
                <a:solidFill>
                  <a:srgbClr val="0B98C8"/>
                </a:solidFill>
                <a:effectLst/>
                <a:latin typeface="Arial" panose="020B0604020202020204" pitchFamily="34" charset="0"/>
              </a:rPr>
              <a:t>Training Data</a:t>
            </a:r>
          </a:p>
          <a:p>
            <a:pPr marL="285750" indent="-285750" algn="l">
              <a:buFontTx/>
              <a:buChar char="-"/>
            </a:pPr>
            <a:endParaRPr lang="en-US" sz="1800" b="0" i="0" dirty="0">
              <a:solidFill>
                <a:srgbClr val="0B98C8"/>
              </a:solidFill>
              <a:effectLst/>
              <a:latin typeface="Arial" panose="020B0604020202020204" pitchFamily="34" charset="0"/>
            </a:endParaRPr>
          </a:p>
          <a:p>
            <a:pPr algn="l"/>
            <a:r>
              <a:rPr lang="en-US" sz="1200" b="0" i="0" dirty="0">
                <a:solidFill>
                  <a:schemeClr val="tx1"/>
                </a:solidFill>
                <a:effectLst/>
                <a:latin typeface="Arial" panose="020B0604020202020204" pitchFamily="34" charset="0"/>
              </a:rPr>
              <a:t>We use training data when we train the models. We feed train data to machine learning and deep learning models so that model can learn from the data.</a:t>
            </a:r>
          </a:p>
        </p:txBody>
      </p:sp>
    </p:spTree>
    <p:extLst>
      <p:ext uri="{BB962C8B-B14F-4D97-AF65-F5344CB8AC3E}">
        <p14:creationId xmlns:p14="http://schemas.microsoft.com/office/powerpoint/2010/main" val="390015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7934-FF6A-48EA-885E-07E385AE6CB9}"/>
              </a:ext>
            </a:extLst>
          </p:cNvPr>
          <p:cNvSpPr>
            <a:spLocks noGrp="1"/>
          </p:cNvSpPr>
          <p:nvPr>
            <p:ph type="title"/>
          </p:nvPr>
        </p:nvSpPr>
        <p:spPr>
          <a:xfrm>
            <a:off x="-1022133" y="129230"/>
            <a:ext cx="7444800" cy="518400"/>
          </a:xfrm>
        </p:spPr>
        <p:txBody>
          <a:bodyPr/>
          <a:lstStyle/>
          <a:p>
            <a:r>
              <a:rPr lang="en-US" dirty="0"/>
              <a:t>Split into </a:t>
            </a:r>
            <a:r>
              <a:rPr lang="en-US" dirty="0">
                <a:solidFill>
                  <a:srgbClr val="0070C0"/>
                </a:solidFill>
              </a:rPr>
              <a:t>train</a:t>
            </a:r>
            <a:r>
              <a:rPr lang="en-US" dirty="0"/>
              <a:t> and </a:t>
            </a:r>
            <a:r>
              <a:rPr lang="en-US" dirty="0">
                <a:solidFill>
                  <a:srgbClr val="0070C0"/>
                </a:solidFill>
              </a:rPr>
              <a:t>test</a:t>
            </a:r>
            <a:r>
              <a:rPr lang="en-US" dirty="0"/>
              <a:t> sets</a:t>
            </a:r>
            <a:endParaRPr lang="ar-JO" dirty="0"/>
          </a:p>
        </p:txBody>
      </p:sp>
      <p:pic>
        <p:nvPicPr>
          <p:cNvPr id="4" name="Picture 3" descr="Text&#10;&#10;Description automatically generated">
            <a:extLst>
              <a:ext uri="{FF2B5EF4-FFF2-40B4-BE49-F238E27FC236}">
                <a16:creationId xmlns:a16="http://schemas.microsoft.com/office/drawing/2014/main" id="{F068F621-64D7-45F4-AD13-3B011627ECE4}"/>
              </a:ext>
            </a:extLst>
          </p:cNvPr>
          <p:cNvPicPr>
            <a:picLocks noChangeAspect="1"/>
          </p:cNvPicPr>
          <p:nvPr/>
        </p:nvPicPr>
        <p:blipFill>
          <a:blip r:embed="rId2"/>
          <a:stretch>
            <a:fillRect/>
          </a:stretch>
        </p:blipFill>
        <p:spPr>
          <a:xfrm>
            <a:off x="827630" y="830955"/>
            <a:ext cx="7327989" cy="4137595"/>
          </a:xfrm>
          <a:prstGeom prst="rect">
            <a:avLst/>
          </a:prstGeom>
        </p:spPr>
      </p:pic>
    </p:spTree>
    <p:extLst>
      <p:ext uri="{BB962C8B-B14F-4D97-AF65-F5344CB8AC3E}">
        <p14:creationId xmlns:p14="http://schemas.microsoft.com/office/powerpoint/2010/main" val="4189458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5"/>
          <p:cNvSpPr txBox="1">
            <a:spLocks noGrp="1"/>
          </p:cNvSpPr>
          <p:nvPr>
            <p:ph type="title"/>
          </p:nvPr>
        </p:nvSpPr>
        <p:spPr>
          <a:xfrm>
            <a:off x="4417825" y="2356375"/>
            <a:ext cx="3447900" cy="1013842"/>
          </a:xfrm>
          <a:prstGeom prst="rect">
            <a:avLst/>
          </a:prstGeom>
        </p:spPr>
        <p:txBody>
          <a:bodyPr spcFirstLastPara="1" wrap="square" lIns="91425" tIns="91425" rIns="91425" bIns="91425" anchor="t" anchorCtr="0">
            <a:noAutofit/>
          </a:bodyPr>
          <a:lstStyle/>
          <a:p>
            <a:r>
              <a:rPr lang="en-US" sz="3200" b="0" i="0" dirty="0">
                <a:solidFill>
                  <a:schemeClr val="bg1"/>
                </a:solidFill>
                <a:effectLst/>
                <a:latin typeface="Arial" panose="020B0604020202020204" pitchFamily="34" charset="0"/>
              </a:rPr>
              <a:t>Implementing the </a:t>
            </a:r>
            <a:r>
              <a:rPr lang="en-US" sz="3200" b="0" i="0" dirty="0">
                <a:solidFill>
                  <a:srgbClr val="0070C0"/>
                </a:solidFill>
                <a:effectLst/>
                <a:latin typeface="Arial" panose="020B0604020202020204" pitchFamily="34" charset="0"/>
              </a:rPr>
              <a:t>models</a:t>
            </a:r>
            <a:br>
              <a:rPr lang="en-US" b="0" i="0" dirty="0">
                <a:solidFill>
                  <a:srgbClr val="0B98C8"/>
                </a:solidFill>
                <a:effectLst/>
                <a:latin typeface="Arial" panose="020B0604020202020204" pitchFamily="34" charset="0"/>
              </a:rPr>
            </a:br>
            <a:br>
              <a:rPr lang="en-US" sz="1000" b="0" i="0" dirty="0">
                <a:solidFill>
                  <a:schemeClr val="bg1"/>
                </a:solidFill>
                <a:effectLst/>
                <a:latin typeface="Arial" panose="020B0604020202020204" pitchFamily="34" charset="0"/>
              </a:rPr>
            </a:br>
            <a:r>
              <a:rPr lang="en-US" sz="1000" b="0" i="0" dirty="0">
                <a:solidFill>
                  <a:schemeClr val="bg1"/>
                </a:solidFill>
                <a:effectLst/>
                <a:latin typeface="Arial" panose="020B0604020202020204" pitchFamily="34" charset="0"/>
              </a:rPr>
              <a:t>In our example, our input (review) and output (sentiment) are clearly identified, so we can say we have labeled input and output data; therefore, we’re dealing with supervised learning.</a:t>
            </a:r>
            <a:endParaRPr sz="1000" dirty="0">
              <a:solidFill>
                <a:schemeClr val="bg1"/>
              </a:solidFill>
            </a:endParaRPr>
          </a:p>
        </p:txBody>
      </p:sp>
      <p:sp>
        <p:nvSpPr>
          <p:cNvPr id="323" name="Google Shape;323;p45"/>
          <p:cNvSpPr txBox="1">
            <a:spLocks noGrp="1"/>
          </p:cNvSpPr>
          <p:nvPr>
            <p:ph type="title" idx="2"/>
          </p:nvPr>
        </p:nvSpPr>
        <p:spPr>
          <a:xfrm>
            <a:off x="5077225" y="1039012"/>
            <a:ext cx="2129100" cy="14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
        <p:nvSpPr>
          <p:cNvPr id="324" name="Google Shape;324;p45">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5">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45"/>
          <p:cNvGrpSpPr/>
          <p:nvPr/>
        </p:nvGrpSpPr>
        <p:grpSpPr>
          <a:xfrm>
            <a:off x="8166223" y="251750"/>
            <a:ext cx="290744" cy="163675"/>
            <a:chOff x="1475808" y="254825"/>
            <a:chExt cx="388592" cy="163675"/>
          </a:xfrm>
        </p:grpSpPr>
        <p:cxnSp>
          <p:nvCxnSpPr>
            <p:cNvPr id="327" name="Google Shape;327;p45"/>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28" name="Google Shape;328;p45"/>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29" name="Google Shape;329;p45"/>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30" name="Google Shape;330;p45"/>
          <p:cNvPicPr preferRelativeResize="0"/>
          <p:nvPr/>
        </p:nvPicPr>
        <p:blipFill rotWithShape="1">
          <a:blip r:embed="rId3">
            <a:alphaModFix/>
          </a:blip>
          <a:srcRect l="87996" t="18675" b="16857"/>
          <a:stretch/>
        </p:blipFill>
        <p:spPr>
          <a:xfrm>
            <a:off x="3853910" y="913863"/>
            <a:ext cx="412089" cy="3315773"/>
          </a:xfrm>
          <a:prstGeom prst="rect">
            <a:avLst/>
          </a:prstGeom>
          <a:noFill/>
          <a:ln>
            <a:noFill/>
          </a:ln>
        </p:spPr>
      </p:pic>
      <p:pic>
        <p:nvPicPr>
          <p:cNvPr id="331" name="Google Shape;331;p45"/>
          <p:cNvPicPr preferRelativeResize="0"/>
          <p:nvPr/>
        </p:nvPicPr>
        <p:blipFill rotWithShape="1">
          <a:blip r:embed="rId3">
            <a:alphaModFix/>
          </a:blip>
          <a:srcRect t="17766" r="87996" b="17766"/>
          <a:stretch/>
        </p:blipFill>
        <p:spPr>
          <a:xfrm>
            <a:off x="820300" y="913863"/>
            <a:ext cx="412089" cy="3315773"/>
          </a:xfrm>
          <a:prstGeom prst="rect">
            <a:avLst/>
          </a:prstGeom>
          <a:noFill/>
          <a:ln>
            <a:noFill/>
          </a:ln>
        </p:spPr>
      </p:pic>
      <p:pic>
        <p:nvPicPr>
          <p:cNvPr id="332" name="Google Shape;332;p45"/>
          <p:cNvPicPr preferRelativeResize="0"/>
          <p:nvPr/>
        </p:nvPicPr>
        <p:blipFill rotWithShape="1">
          <a:blip r:embed="rId3">
            <a:alphaModFix/>
          </a:blip>
          <a:srcRect l="31800" t="18115" r="31110" b="17418"/>
          <a:stretch/>
        </p:blipFill>
        <p:spPr>
          <a:xfrm>
            <a:off x="1924522" y="913863"/>
            <a:ext cx="1273449" cy="3315773"/>
          </a:xfrm>
          <a:prstGeom prst="rect">
            <a:avLst/>
          </a:prstGeom>
          <a:noFill/>
          <a:ln>
            <a:noFill/>
          </a:ln>
        </p:spPr>
      </p:pic>
      <p:sp>
        <p:nvSpPr>
          <p:cNvPr id="333" name="Google Shape;333;p45">
            <a:hlinkClick r:id="rId4"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PROJECT &amp; STRATEGY</a:t>
            </a:r>
            <a:endParaRPr sz="1200"/>
          </a:p>
        </p:txBody>
      </p:sp>
      <p:sp>
        <p:nvSpPr>
          <p:cNvPr id="334" name="Google Shape;334;p45">
            <a:hlinkClick r:id="rId5"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CONSULTING PROPOSAL</a:t>
            </a:r>
            <a:endParaRPr sz="1200"/>
          </a:p>
        </p:txBody>
      </p:sp>
      <p:sp>
        <p:nvSpPr>
          <p:cNvPr id="335" name="Google Shape;335;p45">
            <a:hlinkClick r:id="rId6"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CHANGE MANAGEMENT</a:t>
            </a:r>
            <a:endParaRPr sz="1200"/>
          </a:p>
        </p:txBody>
      </p:sp>
      <p:sp>
        <p:nvSpPr>
          <p:cNvPr id="336" name="Google Shape;336;p45">
            <a:hlinkClick r:id="rId7"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7" action="ppaction://hlinksldjump"/>
              </a:rPr>
              <a:t>IMPLEMENTING CHANGES</a:t>
            </a:r>
            <a:endParaRPr sz="1200"/>
          </a:p>
        </p:txBody>
      </p:sp>
    </p:spTree>
    <p:extLst>
      <p:ext uri="{BB962C8B-B14F-4D97-AF65-F5344CB8AC3E}">
        <p14:creationId xmlns:p14="http://schemas.microsoft.com/office/powerpoint/2010/main" val="3439490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D8C8-B4C8-4B4E-A35B-D90A4ECC27A4}"/>
              </a:ext>
            </a:extLst>
          </p:cNvPr>
          <p:cNvSpPr>
            <a:spLocks noGrp="1"/>
          </p:cNvSpPr>
          <p:nvPr>
            <p:ph type="title"/>
          </p:nvPr>
        </p:nvSpPr>
        <p:spPr>
          <a:xfrm>
            <a:off x="269537" y="51344"/>
            <a:ext cx="7444800" cy="518400"/>
          </a:xfrm>
        </p:spPr>
        <p:txBody>
          <a:bodyPr/>
          <a:lstStyle/>
          <a:p>
            <a:r>
              <a:rPr lang="en-US" sz="3200" b="0" i="0" dirty="0">
                <a:solidFill>
                  <a:srgbClr val="0B98C8"/>
                </a:solidFill>
                <a:effectLst/>
                <a:latin typeface="Arial" panose="020B0604020202020204" pitchFamily="34" charset="0"/>
              </a:rPr>
              <a:t>Support vector machines </a:t>
            </a:r>
            <a:r>
              <a:rPr lang="en-US" sz="3200" b="0" i="0" dirty="0">
                <a:solidFill>
                  <a:schemeClr val="bg1"/>
                </a:solidFill>
                <a:effectLst/>
                <a:latin typeface="Arial" panose="020B0604020202020204" pitchFamily="34" charset="0"/>
              </a:rPr>
              <a:t>(SVMs)</a:t>
            </a:r>
            <a:br>
              <a:rPr lang="en-US" b="0" i="0" dirty="0">
                <a:solidFill>
                  <a:schemeClr val="bg1"/>
                </a:solidFill>
                <a:effectLst/>
                <a:latin typeface="Arial" panose="020B0604020202020204" pitchFamily="34" charset="0"/>
              </a:rPr>
            </a:br>
            <a:endParaRPr lang="ar-JO" dirty="0">
              <a:solidFill>
                <a:schemeClr val="bg1"/>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25CA11CF-167A-4891-96EF-0349E673BF5E}"/>
              </a:ext>
            </a:extLst>
          </p:cNvPr>
          <p:cNvPicPr>
            <a:picLocks noChangeAspect="1"/>
          </p:cNvPicPr>
          <p:nvPr/>
        </p:nvPicPr>
        <p:blipFill>
          <a:blip r:embed="rId2"/>
          <a:stretch>
            <a:fillRect/>
          </a:stretch>
        </p:blipFill>
        <p:spPr>
          <a:xfrm>
            <a:off x="797413" y="1204278"/>
            <a:ext cx="4304601" cy="3277057"/>
          </a:xfrm>
          <a:prstGeom prst="rect">
            <a:avLst/>
          </a:prstGeom>
        </p:spPr>
      </p:pic>
      <p:pic>
        <p:nvPicPr>
          <p:cNvPr id="10244" name="Picture 4">
            <a:extLst>
              <a:ext uri="{FF2B5EF4-FFF2-40B4-BE49-F238E27FC236}">
                <a16:creationId xmlns:a16="http://schemas.microsoft.com/office/drawing/2014/main" id="{45AF71A2-427E-49DE-96AF-71FCFE942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045" y="1348858"/>
            <a:ext cx="3825025" cy="298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04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52FA-2ED9-47EE-8571-D21B5CFD87C8}"/>
              </a:ext>
            </a:extLst>
          </p:cNvPr>
          <p:cNvSpPr>
            <a:spLocks noGrp="1"/>
          </p:cNvSpPr>
          <p:nvPr>
            <p:ph type="title"/>
          </p:nvPr>
        </p:nvSpPr>
        <p:spPr>
          <a:xfrm>
            <a:off x="5603558" y="358275"/>
            <a:ext cx="2667092" cy="518400"/>
          </a:xfrm>
        </p:spPr>
        <p:txBody>
          <a:bodyPr/>
          <a:lstStyle/>
          <a:p>
            <a:r>
              <a:rPr lang="en-US" dirty="0"/>
              <a:t>Confusion </a:t>
            </a:r>
            <a:r>
              <a:rPr lang="en-US" dirty="0">
                <a:solidFill>
                  <a:srgbClr val="0070C0"/>
                </a:solidFill>
              </a:rPr>
              <a:t>matrix</a:t>
            </a:r>
            <a:endParaRPr lang="ar-JO" dirty="0">
              <a:solidFill>
                <a:srgbClr val="0070C0"/>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F665526E-749E-4606-B0AF-FE608EADC4E6}"/>
              </a:ext>
            </a:extLst>
          </p:cNvPr>
          <p:cNvPicPr>
            <a:picLocks noChangeAspect="1"/>
          </p:cNvPicPr>
          <p:nvPr/>
        </p:nvPicPr>
        <p:blipFill>
          <a:blip r:embed="rId2"/>
          <a:stretch>
            <a:fillRect/>
          </a:stretch>
        </p:blipFill>
        <p:spPr>
          <a:xfrm>
            <a:off x="825850" y="617475"/>
            <a:ext cx="4777708" cy="3992508"/>
          </a:xfrm>
          <a:prstGeom prst="rect">
            <a:avLst/>
          </a:prstGeom>
        </p:spPr>
      </p:pic>
      <p:grpSp>
        <p:nvGrpSpPr>
          <p:cNvPr id="5" name="Google Shape;8240;p100">
            <a:extLst>
              <a:ext uri="{FF2B5EF4-FFF2-40B4-BE49-F238E27FC236}">
                <a16:creationId xmlns:a16="http://schemas.microsoft.com/office/drawing/2014/main" id="{EF95CE2D-9503-4CF5-81CA-098109B440D6}"/>
              </a:ext>
            </a:extLst>
          </p:cNvPr>
          <p:cNvGrpSpPr/>
          <p:nvPr/>
        </p:nvGrpSpPr>
        <p:grpSpPr>
          <a:xfrm>
            <a:off x="6015734" y="1171915"/>
            <a:ext cx="2423839" cy="3142827"/>
            <a:chOff x="1839112" y="2209163"/>
            <a:chExt cx="1918159" cy="2233784"/>
          </a:xfrm>
        </p:grpSpPr>
        <p:sp>
          <p:nvSpPr>
            <p:cNvPr id="6" name="Google Shape;8241;p100">
              <a:extLst>
                <a:ext uri="{FF2B5EF4-FFF2-40B4-BE49-F238E27FC236}">
                  <a16:creationId xmlns:a16="http://schemas.microsoft.com/office/drawing/2014/main" id="{A19D12FC-3CD3-4CCD-A92A-8E036AFD0B75}"/>
                </a:ext>
              </a:extLst>
            </p:cNvPr>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242;p100">
              <a:extLst>
                <a:ext uri="{FF2B5EF4-FFF2-40B4-BE49-F238E27FC236}">
                  <a16:creationId xmlns:a16="http://schemas.microsoft.com/office/drawing/2014/main" id="{9A42197A-B691-4E2F-8BFB-66D59557D7A5}"/>
                </a:ext>
              </a:extLst>
            </p:cNvPr>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243;p100">
              <a:extLst>
                <a:ext uri="{FF2B5EF4-FFF2-40B4-BE49-F238E27FC236}">
                  <a16:creationId xmlns:a16="http://schemas.microsoft.com/office/drawing/2014/main" id="{B49C7D72-B3D4-412F-9324-89A04386F18F}"/>
                </a:ext>
              </a:extLst>
            </p:cNvPr>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8244;p100">
              <a:extLst>
                <a:ext uri="{FF2B5EF4-FFF2-40B4-BE49-F238E27FC236}">
                  <a16:creationId xmlns:a16="http://schemas.microsoft.com/office/drawing/2014/main" id="{F23F1A07-08A1-45DF-9AD8-71E297265535}"/>
                </a:ext>
              </a:extLst>
            </p:cNvPr>
            <p:cNvCxnSpPr>
              <a:stCxn id="6" idx="6"/>
              <a:endCxn id="7"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0" name="Google Shape;8245;p100">
              <a:extLst>
                <a:ext uri="{FF2B5EF4-FFF2-40B4-BE49-F238E27FC236}">
                  <a16:creationId xmlns:a16="http://schemas.microsoft.com/office/drawing/2014/main" id="{8C4924D7-CB3A-487D-9FD1-651987A49B5B}"/>
                </a:ext>
              </a:extLst>
            </p:cNvPr>
            <p:cNvCxnSpPr>
              <a:stCxn id="7" idx="4"/>
              <a:endCxn id="13"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1" name="Google Shape;8247;p100">
              <a:extLst>
                <a:ext uri="{FF2B5EF4-FFF2-40B4-BE49-F238E27FC236}">
                  <a16:creationId xmlns:a16="http://schemas.microsoft.com/office/drawing/2014/main" id="{36A843F7-893A-437F-B2BC-062BA68B98FC}"/>
                </a:ext>
              </a:extLst>
            </p:cNvPr>
            <p:cNvCxnSpPr>
              <a:stCxn id="13" idx="6"/>
              <a:endCxn id="8"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2" name="Google Shape;8248;p100">
              <a:extLst>
                <a:ext uri="{FF2B5EF4-FFF2-40B4-BE49-F238E27FC236}">
                  <a16:creationId xmlns:a16="http://schemas.microsoft.com/office/drawing/2014/main" id="{BE6E9C76-F007-43C9-A955-1809A9C09F8B}"/>
                </a:ext>
              </a:extLst>
            </p:cNvPr>
            <p:cNvCxnSpPr>
              <a:stCxn id="8" idx="4"/>
              <a:endCxn id="14"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3" name="Google Shape;8246;p100">
              <a:extLst>
                <a:ext uri="{FF2B5EF4-FFF2-40B4-BE49-F238E27FC236}">
                  <a16:creationId xmlns:a16="http://schemas.microsoft.com/office/drawing/2014/main" id="{F6E1773B-1D7E-4E8A-AC14-E90635AE09D9}"/>
                </a:ext>
              </a:extLst>
            </p:cNvPr>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49;p100">
              <a:extLst>
                <a:ext uri="{FF2B5EF4-FFF2-40B4-BE49-F238E27FC236}">
                  <a16:creationId xmlns:a16="http://schemas.microsoft.com/office/drawing/2014/main" id="{246965ED-DB09-4930-B1B0-A244835D2EE1}"/>
                </a:ext>
              </a:extLst>
            </p:cNvPr>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50;p100">
              <a:extLst>
                <a:ext uri="{FF2B5EF4-FFF2-40B4-BE49-F238E27FC236}">
                  <a16:creationId xmlns:a16="http://schemas.microsoft.com/office/drawing/2014/main" id="{EEB4B4C1-C17B-47CA-86C7-5FF39986672F}"/>
                </a:ext>
              </a:extLst>
            </p:cNvPr>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8251;p100">
              <a:extLst>
                <a:ext uri="{FF2B5EF4-FFF2-40B4-BE49-F238E27FC236}">
                  <a16:creationId xmlns:a16="http://schemas.microsoft.com/office/drawing/2014/main" id="{996613B3-A4C3-4C86-860B-44BF05BCCFCD}"/>
                </a:ext>
              </a:extLst>
            </p:cNvPr>
            <p:cNvCxnSpPr>
              <a:endCxn id="15"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spTree>
    <p:extLst>
      <p:ext uri="{BB962C8B-B14F-4D97-AF65-F5344CB8AC3E}">
        <p14:creationId xmlns:p14="http://schemas.microsoft.com/office/powerpoint/2010/main" val="4016782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0344-FA32-4935-BC9A-00DDD7763EB8}"/>
              </a:ext>
            </a:extLst>
          </p:cNvPr>
          <p:cNvSpPr>
            <a:spLocks noGrp="1"/>
          </p:cNvSpPr>
          <p:nvPr>
            <p:ph type="title"/>
          </p:nvPr>
        </p:nvSpPr>
        <p:spPr>
          <a:xfrm>
            <a:off x="4860720" y="396642"/>
            <a:ext cx="3114154" cy="518400"/>
          </a:xfrm>
        </p:spPr>
        <p:txBody>
          <a:bodyPr/>
          <a:lstStyle/>
          <a:p>
            <a:r>
              <a:rPr lang="en-US" dirty="0"/>
              <a:t>Model </a:t>
            </a:r>
            <a:r>
              <a:rPr lang="en-US" dirty="0">
                <a:solidFill>
                  <a:srgbClr val="0070C0"/>
                </a:solidFill>
              </a:rPr>
              <a:t>accuracy</a:t>
            </a:r>
            <a:endParaRPr lang="ar-JO" dirty="0">
              <a:solidFill>
                <a:srgbClr val="0070C0"/>
              </a:solidFill>
            </a:endParaRPr>
          </a:p>
        </p:txBody>
      </p:sp>
      <p:pic>
        <p:nvPicPr>
          <p:cNvPr id="4" name="Picture 3" descr="Text&#10;&#10;Description automatically generated">
            <a:extLst>
              <a:ext uri="{FF2B5EF4-FFF2-40B4-BE49-F238E27FC236}">
                <a16:creationId xmlns:a16="http://schemas.microsoft.com/office/drawing/2014/main" id="{8750DCD3-AA5E-4686-9752-5070D57E6D4F}"/>
              </a:ext>
            </a:extLst>
          </p:cNvPr>
          <p:cNvPicPr>
            <a:picLocks noChangeAspect="1"/>
          </p:cNvPicPr>
          <p:nvPr/>
        </p:nvPicPr>
        <p:blipFill>
          <a:blip r:embed="rId2"/>
          <a:stretch>
            <a:fillRect/>
          </a:stretch>
        </p:blipFill>
        <p:spPr>
          <a:xfrm>
            <a:off x="123735" y="115099"/>
            <a:ext cx="5064190" cy="3331485"/>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BC85242D-00AA-4B00-859A-0EDCE88F6978}"/>
              </a:ext>
            </a:extLst>
          </p:cNvPr>
          <p:cNvPicPr>
            <a:picLocks noChangeAspect="1"/>
          </p:cNvPicPr>
          <p:nvPr/>
        </p:nvPicPr>
        <p:blipFill>
          <a:blip r:embed="rId3"/>
          <a:stretch>
            <a:fillRect/>
          </a:stretch>
        </p:blipFill>
        <p:spPr>
          <a:xfrm>
            <a:off x="64125" y="3552088"/>
            <a:ext cx="7506060" cy="1476313"/>
          </a:xfrm>
          <a:prstGeom prst="rect">
            <a:avLst/>
          </a:prstGeom>
        </p:spPr>
      </p:pic>
      <p:sp>
        <p:nvSpPr>
          <p:cNvPr id="11" name="TextBox 10">
            <a:extLst>
              <a:ext uri="{FF2B5EF4-FFF2-40B4-BE49-F238E27FC236}">
                <a16:creationId xmlns:a16="http://schemas.microsoft.com/office/drawing/2014/main" id="{65A177E5-3D41-4511-94C5-AA6B59E3A15C}"/>
              </a:ext>
            </a:extLst>
          </p:cNvPr>
          <p:cNvSpPr txBox="1"/>
          <p:nvPr/>
        </p:nvSpPr>
        <p:spPr>
          <a:xfrm>
            <a:off x="5187925" y="1395983"/>
            <a:ext cx="2978782" cy="523220"/>
          </a:xfrm>
          <a:prstGeom prst="rect">
            <a:avLst/>
          </a:prstGeom>
          <a:noFill/>
        </p:spPr>
        <p:txBody>
          <a:bodyPr wrap="square">
            <a:spAutoFit/>
          </a:bodyPr>
          <a:lstStyle/>
          <a:p>
            <a:r>
              <a:rPr lang="en-US" dirty="0">
                <a:solidFill>
                  <a:schemeClr val="bg1"/>
                </a:solidFill>
              </a:rPr>
              <a:t>The model support vector machine accuracy is </a:t>
            </a:r>
            <a:r>
              <a:rPr lang="en-US" dirty="0">
                <a:solidFill>
                  <a:srgbClr val="0070C0"/>
                </a:solidFill>
              </a:rPr>
              <a:t>90.95%</a:t>
            </a:r>
            <a:endParaRPr lang="ar-JO" dirty="0"/>
          </a:p>
        </p:txBody>
      </p:sp>
      <p:grpSp>
        <p:nvGrpSpPr>
          <p:cNvPr id="12" name="Google Shape;8471;p100">
            <a:extLst>
              <a:ext uri="{FF2B5EF4-FFF2-40B4-BE49-F238E27FC236}">
                <a16:creationId xmlns:a16="http://schemas.microsoft.com/office/drawing/2014/main" id="{D15A0EEE-A8C7-445B-98FE-F21B2115903F}"/>
              </a:ext>
            </a:extLst>
          </p:cNvPr>
          <p:cNvGrpSpPr/>
          <p:nvPr/>
        </p:nvGrpSpPr>
        <p:grpSpPr>
          <a:xfrm>
            <a:off x="5527041" y="1965176"/>
            <a:ext cx="2535887" cy="1259122"/>
            <a:chOff x="844912" y="1681380"/>
            <a:chExt cx="935611" cy="787305"/>
          </a:xfrm>
        </p:grpSpPr>
        <p:grpSp>
          <p:nvGrpSpPr>
            <p:cNvPr id="13" name="Google Shape;8472;p100">
              <a:extLst>
                <a:ext uri="{FF2B5EF4-FFF2-40B4-BE49-F238E27FC236}">
                  <a16:creationId xmlns:a16="http://schemas.microsoft.com/office/drawing/2014/main" id="{ABD93BA4-1137-4E06-9F0F-96C86749816D}"/>
                </a:ext>
              </a:extLst>
            </p:cNvPr>
            <p:cNvGrpSpPr/>
            <p:nvPr/>
          </p:nvGrpSpPr>
          <p:grpSpPr>
            <a:xfrm>
              <a:off x="844912" y="1819635"/>
              <a:ext cx="329836" cy="510016"/>
              <a:chOff x="844912" y="1819635"/>
              <a:chExt cx="329836" cy="510016"/>
            </a:xfrm>
          </p:grpSpPr>
          <p:sp>
            <p:nvSpPr>
              <p:cNvPr id="40" name="Google Shape;8473;p100">
                <a:extLst>
                  <a:ext uri="{FF2B5EF4-FFF2-40B4-BE49-F238E27FC236}">
                    <a16:creationId xmlns:a16="http://schemas.microsoft.com/office/drawing/2014/main" id="{59231C4C-C7AF-436F-B044-D4FA816F6F69}"/>
                  </a:ext>
                </a:extLst>
              </p:cNvPr>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74;p100">
                <a:extLst>
                  <a:ext uri="{FF2B5EF4-FFF2-40B4-BE49-F238E27FC236}">
                    <a16:creationId xmlns:a16="http://schemas.microsoft.com/office/drawing/2014/main" id="{8CAB6CBF-8CF4-4E5B-8137-6E78E9F82058}"/>
                  </a:ext>
                </a:extLst>
              </p:cNvPr>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75;p100">
                <a:extLst>
                  <a:ext uri="{FF2B5EF4-FFF2-40B4-BE49-F238E27FC236}">
                    <a16:creationId xmlns:a16="http://schemas.microsoft.com/office/drawing/2014/main" id="{8E1B3A45-EF67-4D26-ACA1-5E6D6DB0F027}"/>
                  </a:ext>
                </a:extLst>
              </p:cNvPr>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76;p100">
                <a:extLst>
                  <a:ext uri="{FF2B5EF4-FFF2-40B4-BE49-F238E27FC236}">
                    <a16:creationId xmlns:a16="http://schemas.microsoft.com/office/drawing/2014/main" id="{2C124C17-AF9E-4A2C-BF8B-F4F8AE84D8A3}"/>
                  </a:ext>
                </a:extLst>
              </p:cNvPr>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77;p100">
                <a:extLst>
                  <a:ext uri="{FF2B5EF4-FFF2-40B4-BE49-F238E27FC236}">
                    <a16:creationId xmlns:a16="http://schemas.microsoft.com/office/drawing/2014/main" id="{AA624563-6346-4B79-A66F-902076D20DAC}"/>
                  </a:ext>
                </a:extLst>
              </p:cNvPr>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78;p100">
                <a:extLst>
                  <a:ext uri="{FF2B5EF4-FFF2-40B4-BE49-F238E27FC236}">
                    <a16:creationId xmlns:a16="http://schemas.microsoft.com/office/drawing/2014/main" id="{6EBE4424-4333-49CB-A510-968DCCE08BF2}"/>
                  </a:ext>
                </a:extLst>
              </p:cNvPr>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479;p100">
              <a:extLst>
                <a:ext uri="{FF2B5EF4-FFF2-40B4-BE49-F238E27FC236}">
                  <a16:creationId xmlns:a16="http://schemas.microsoft.com/office/drawing/2014/main" id="{2A6E323F-7157-465D-9123-621E3417D567}"/>
                </a:ext>
              </a:extLst>
            </p:cNvPr>
            <p:cNvGrpSpPr/>
            <p:nvPr/>
          </p:nvGrpSpPr>
          <p:grpSpPr>
            <a:xfrm>
              <a:off x="1284601" y="2158168"/>
              <a:ext cx="495923" cy="310517"/>
              <a:chOff x="1284601" y="2158168"/>
              <a:chExt cx="495923" cy="310517"/>
            </a:xfrm>
          </p:grpSpPr>
          <p:sp>
            <p:nvSpPr>
              <p:cNvPr id="28" name="Google Shape;8480;p100">
                <a:extLst>
                  <a:ext uri="{FF2B5EF4-FFF2-40B4-BE49-F238E27FC236}">
                    <a16:creationId xmlns:a16="http://schemas.microsoft.com/office/drawing/2014/main" id="{E36A1F13-431C-4DAD-8269-96852587D444}"/>
                  </a:ext>
                </a:extLst>
              </p:cNvPr>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8481;p100">
                <a:extLst>
                  <a:ext uri="{FF2B5EF4-FFF2-40B4-BE49-F238E27FC236}">
                    <a16:creationId xmlns:a16="http://schemas.microsoft.com/office/drawing/2014/main" id="{F3CDE962-7E13-4446-901F-1D8E84642A6A}"/>
                  </a:ext>
                </a:extLst>
              </p:cNvPr>
              <p:cNvGrpSpPr/>
              <p:nvPr/>
            </p:nvGrpSpPr>
            <p:grpSpPr>
              <a:xfrm>
                <a:off x="1507666" y="2158168"/>
                <a:ext cx="272858" cy="310517"/>
                <a:chOff x="1507666" y="2158168"/>
                <a:chExt cx="272858" cy="310517"/>
              </a:xfrm>
            </p:grpSpPr>
            <p:grpSp>
              <p:nvGrpSpPr>
                <p:cNvPr id="30" name="Google Shape;8482;p100">
                  <a:extLst>
                    <a:ext uri="{FF2B5EF4-FFF2-40B4-BE49-F238E27FC236}">
                      <a16:creationId xmlns:a16="http://schemas.microsoft.com/office/drawing/2014/main" id="{C8ED246F-3035-426A-BAEE-98A149A77732}"/>
                    </a:ext>
                  </a:extLst>
                </p:cNvPr>
                <p:cNvGrpSpPr/>
                <p:nvPr/>
              </p:nvGrpSpPr>
              <p:grpSpPr>
                <a:xfrm>
                  <a:off x="1507666" y="2176104"/>
                  <a:ext cx="166395" cy="273149"/>
                  <a:chOff x="1507666" y="2176104"/>
                  <a:chExt cx="166395" cy="273149"/>
                </a:xfrm>
              </p:grpSpPr>
              <p:sp>
                <p:nvSpPr>
                  <p:cNvPr id="33" name="Google Shape;8483;p100">
                    <a:extLst>
                      <a:ext uri="{FF2B5EF4-FFF2-40B4-BE49-F238E27FC236}">
                        <a16:creationId xmlns:a16="http://schemas.microsoft.com/office/drawing/2014/main" id="{AD45576C-9A4D-4D13-B93B-76F8703E77E0}"/>
                      </a:ext>
                    </a:extLst>
                  </p:cNvPr>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84;p100">
                    <a:extLst>
                      <a:ext uri="{FF2B5EF4-FFF2-40B4-BE49-F238E27FC236}">
                        <a16:creationId xmlns:a16="http://schemas.microsoft.com/office/drawing/2014/main" id="{15679B0C-17AB-49A2-B1BA-F31F3E388BA6}"/>
                      </a:ext>
                    </a:extLst>
                  </p:cNvPr>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85;p100">
                    <a:extLst>
                      <a:ext uri="{FF2B5EF4-FFF2-40B4-BE49-F238E27FC236}">
                        <a16:creationId xmlns:a16="http://schemas.microsoft.com/office/drawing/2014/main" id="{937B27B2-5CAA-4367-BAA0-A440A3D3A24B}"/>
                      </a:ext>
                    </a:extLst>
                  </p:cNvPr>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86;p100">
                    <a:extLst>
                      <a:ext uri="{FF2B5EF4-FFF2-40B4-BE49-F238E27FC236}">
                        <a16:creationId xmlns:a16="http://schemas.microsoft.com/office/drawing/2014/main" id="{40360DAA-5373-431F-B8CC-D8D998307550}"/>
                      </a:ext>
                    </a:extLst>
                  </p:cNvPr>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87;p100">
                    <a:extLst>
                      <a:ext uri="{FF2B5EF4-FFF2-40B4-BE49-F238E27FC236}">
                        <a16:creationId xmlns:a16="http://schemas.microsoft.com/office/drawing/2014/main" id="{ED994A3A-54F6-495E-B9E9-7D8355223392}"/>
                      </a:ext>
                    </a:extLst>
                  </p:cNvPr>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88;p100">
                    <a:extLst>
                      <a:ext uri="{FF2B5EF4-FFF2-40B4-BE49-F238E27FC236}">
                        <a16:creationId xmlns:a16="http://schemas.microsoft.com/office/drawing/2014/main" id="{99F800FA-1C6E-4C0F-9AE2-81A532500E8A}"/>
                      </a:ext>
                    </a:extLst>
                  </p:cNvPr>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89;p100">
                    <a:extLst>
                      <a:ext uri="{FF2B5EF4-FFF2-40B4-BE49-F238E27FC236}">
                        <a16:creationId xmlns:a16="http://schemas.microsoft.com/office/drawing/2014/main" id="{5991CB50-69DB-451F-A7A7-60C7D87154A8}"/>
                      </a:ext>
                    </a:extLst>
                  </p:cNvPr>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8490;p100">
                  <a:extLst>
                    <a:ext uri="{FF2B5EF4-FFF2-40B4-BE49-F238E27FC236}">
                      <a16:creationId xmlns:a16="http://schemas.microsoft.com/office/drawing/2014/main" id="{C46DC6E1-7CE1-4047-92BC-F2815158CA05}"/>
                    </a:ext>
                  </a:extLst>
                </p:cNvPr>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91;p100">
                  <a:extLst>
                    <a:ext uri="{FF2B5EF4-FFF2-40B4-BE49-F238E27FC236}">
                      <a16:creationId xmlns:a16="http://schemas.microsoft.com/office/drawing/2014/main" id="{7CAEEFF1-2EB1-4136-97BC-8DD1B2E64BEA}"/>
                    </a:ext>
                  </a:extLst>
                </p:cNvPr>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492;p100">
              <a:extLst>
                <a:ext uri="{FF2B5EF4-FFF2-40B4-BE49-F238E27FC236}">
                  <a16:creationId xmlns:a16="http://schemas.microsoft.com/office/drawing/2014/main" id="{BEAD4D64-C79D-4E7E-9012-168DA0C75850}"/>
                </a:ext>
              </a:extLst>
            </p:cNvPr>
            <p:cNvGrpSpPr/>
            <p:nvPr/>
          </p:nvGrpSpPr>
          <p:grpSpPr>
            <a:xfrm>
              <a:off x="1284601" y="1681380"/>
              <a:ext cx="495923" cy="310517"/>
              <a:chOff x="1284601" y="1681380"/>
              <a:chExt cx="495923" cy="310517"/>
            </a:xfrm>
          </p:grpSpPr>
          <p:sp>
            <p:nvSpPr>
              <p:cNvPr id="16" name="Google Shape;8493;p100">
                <a:extLst>
                  <a:ext uri="{FF2B5EF4-FFF2-40B4-BE49-F238E27FC236}">
                    <a16:creationId xmlns:a16="http://schemas.microsoft.com/office/drawing/2014/main" id="{2042D7E6-3B95-4202-990F-C4D10C07C898}"/>
                  </a:ext>
                </a:extLst>
              </p:cNvPr>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494;p100">
                <a:extLst>
                  <a:ext uri="{FF2B5EF4-FFF2-40B4-BE49-F238E27FC236}">
                    <a16:creationId xmlns:a16="http://schemas.microsoft.com/office/drawing/2014/main" id="{7DA20EBF-49E8-4986-BB34-D90CA13BC09C}"/>
                  </a:ext>
                </a:extLst>
              </p:cNvPr>
              <p:cNvGrpSpPr/>
              <p:nvPr/>
            </p:nvGrpSpPr>
            <p:grpSpPr>
              <a:xfrm>
                <a:off x="1507666" y="1681380"/>
                <a:ext cx="272858" cy="310517"/>
                <a:chOff x="1507666" y="1681380"/>
                <a:chExt cx="272858" cy="310517"/>
              </a:xfrm>
            </p:grpSpPr>
            <p:grpSp>
              <p:nvGrpSpPr>
                <p:cNvPr id="18" name="Google Shape;8495;p100">
                  <a:extLst>
                    <a:ext uri="{FF2B5EF4-FFF2-40B4-BE49-F238E27FC236}">
                      <a16:creationId xmlns:a16="http://schemas.microsoft.com/office/drawing/2014/main" id="{BE4078B5-F3F0-49BC-8090-94197BABB359}"/>
                    </a:ext>
                  </a:extLst>
                </p:cNvPr>
                <p:cNvGrpSpPr/>
                <p:nvPr/>
              </p:nvGrpSpPr>
              <p:grpSpPr>
                <a:xfrm>
                  <a:off x="1507666" y="1700120"/>
                  <a:ext cx="166395" cy="272984"/>
                  <a:chOff x="1507666" y="1700120"/>
                  <a:chExt cx="166395" cy="272984"/>
                </a:xfrm>
              </p:grpSpPr>
              <p:sp>
                <p:nvSpPr>
                  <p:cNvPr id="21" name="Google Shape;8496;p100">
                    <a:extLst>
                      <a:ext uri="{FF2B5EF4-FFF2-40B4-BE49-F238E27FC236}">
                        <a16:creationId xmlns:a16="http://schemas.microsoft.com/office/drawing/2014/main" id="{B2498040-EAAF-4C8E-91E4-C7F478047A42}"/>
                      </a:ext>
                    </a:extLst>
                  </p:cNvPr>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97;p100">
                    <a:extLst>
                      <a:ext uri="{FF2B5EF4-FFF2-40B4-BE49-F238E27FC236}">
                        <a16:creationId xmlns:a16="http://schemas.microsoft.com/office/drawing/2014/main" id="{2631598E-F904-4A1C-A09F-894CB52889B0}"/>
                      </a:ext>
                    </a:extLst>
                  </p:cNvPr>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98;p100">
                    <a:extLst>
                      <a:ext uri="{FF2B5EF4-FFF2-40B4-BE49-F238E27FC236}">
                        <a16:creationId xmlns:a16="http://schemas.microsoft.com/office/drawing/2014/main" id="{ADCCAC24-664A-47AB-B1E5-98C173BAF93D}"/>
                      </a:ext>
                    </a:extLst>
                  </p:cNvPr>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99;p100">
                    <a:extLst>
                      <a:ext uri="{FF2B5EF4-FFF2-40B4-BE49-F238E27FC236}">
                        <a16:creationId xmlns:a16="http://schemas.microsoft.com/office/drawing/2014/main" id="{7D470F1C-E82F-4D84-86A4-14A18A05127F}"/>
                      </a:ext>
                    </a:extLst>
                  </p:cNvPr>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00;p100">
                    <a:extLst>
                      <a:ext uri="{FF2B5EF4-FFF2-40B4-BE49-F238E27FC236}">
                        <a16:creationId xmlns:a16="http://schemas.microsoft.com/office/drawing/2014/main" id="{568BEDC6-507D-4360-9A81-CD2104F7570A}"/>
                      </a:ext>
                    </a:extLst>
                  </p:cNvPr>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01;p100">
                    <a:extLst>
                      <a:ext uri="{FF2B5EF4-FFF2-40B4-BE49-F238E27FC236}">
                        <a16:creationId xmlns:a16="http://schemas.microsoft.com/office/drawing/2014/main" id="{D0D8C519-6A7D-488F-B8A0-710083C0B10A}"/>
                      </a:ext>
                    </a:extLst>
                  </p:cNvPr>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02;p100">
                    <a:extLst>
                      <a:ext uri="{FF2B5EF4-FFF2-40B4-BE49-F238E27FC236}">
                        <a16:creationId xmlns:a16="http://schemas.microsoft.com/office/drawing/2014/main" id="{BD1EDCBA-5ACD-4DD4-AF63-2C158D43ECD5}"/>
                      </a:ext>
                    </a:extLst>
                  </p:cNvPr>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8503;p100">
                  <a:extLst>
                    <a:ext uri="{FF2B5EF4-FFF2-40B4-BE49-F238E27FC236}">
                      <a16:creationId xmlns:a16="http://schemas.microsoft.com/office/drawing/2014/main" id="{B9797D80-7F93-412F-8204-AD7F287C560E}"/>
                    </a:ext>
                  </a:extLst>
                </p:cNvPr>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04;p100">
                  <a:extLst>
                    <a:ext uri="{FF2B5EF4-FFF2-40B4-BE49-F238E27FC236}">
                      <a16:creationId xmlns:a16="http://schemas.microsoft.com/office/drawing/2014/main" id="{6AE5B92B-A2ED-4B96-B9BF-E6EF46967440}"/>
                    </a:ext>
                  </a:extLst>
                </p:cNvPr>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08422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914025"/>
            <a:ext cx="7770000" cy="2621652"/>
          </a:xfrm>
          <a:prstGeom prst="rect">
            <a:avLst/>
          </a:prstGeom>
        </p:spPr>
        <p:txBody>
          <a:bodyPr spcFirstLastPara="1" wrap="square" lIns="91425" tIns="91425" rIns="91425" bIns="91425" anchor="t" anchorCtr="0">
            <a:noAutofit/>
          </a:bodyPr>
          <a:lstStyle/>
          <a:p>
            <a:pPr marL="457200" lvl="0" indent="-307975" algn="l" rtl="0">
              <a:spcBef>
                <a:spcPts val="0"/>
              </a:spcBef>
              <a:spcAft>
                <a:spcPts val="0"/>
              </a:spcAft>
              <a:buClr>
                <a:schemeClr val="dk1"/>
              </a:buClr>
              <a:buSzPts val="1250"/>
              <a:buAutoNum type="arabicPeriod"/>
            </a:pPr>
            <a:r>
              <a:rPr lang="en-US" sz="1600" dirty="0">
                <a:solidFill>
                  <a:schemeClr val="bg1"/>
                </a:solidFill>
              </a:rPr>
              <a:t>Read the </a:t>
            </a:r>
            <a:r>
              <a:rPr lang="en-US" sz="1600" dirty="0">
                <a:solidFill>
                  <a:srgbClr val="0070C0"/>
                </a:solidFill>
              </a:rPr>
              <a:t>Data</a:t>
            </a:r>
          </a:p>
          <a:p>
            <a:pPr marL="457200" lvl="0" indent="-307975" algn="l" rtl="0">
              <a:spcBef>
                <a:spcPts val="0"/>
              </a:spcBef>
              <a:spcAft>
                <a:spcPts val="0"/>
              </a:spcAft>
              <a:buClr>
                <a:schemeClr val="dk1"/>
              </a:buClr>
              <a:buSzPts val="1250"/>
              <a:buAutoNum type="arabicPeriod"/>
            </a:pPr>
            <a:r>
              <a:rPr lang="en-US" sz="1600" b="0" i="0" dirty="0">
                <a:solidFill>
                  <a:srgbClr val="0070C0"/>
                </a:solidFill>
                <a:effectLst/>
                <a:latin typeface="Inter"/>
              </a:rPr>
              <a:t>Exploratory Data Analysis</a:t>
            </a:r>
            <a:r>
              <a:rPr lang="en-US" sz="1600" dirty="0">
                <a:solidFill>
                  <a:srgbClr val="000000"/>
                </a:solidFill>
                <a:latin typeface="Inter"/>
              </a:rPr>
              <a:t> </a:t>
            </a:r>
            <a:r>
              <a:rPr lang="en-US" sz="1400" b="0" i="0" dirty="0">
                <a:solidFill>
                  <a:schemeClr val="bg1"/>
                </a:solidFill>
                <a:effectLst/>
                <a:latin typeface="Arial" panose="020B0604020202020204" pitchFamily="34" charset="0"/>
              </a:rPr>
              <a:t>EDA</a:t>
            </a:r>
          </a:p>
          <a:p>
            <a:pPr marL="457200" lvl="0" indent="-307975" algn="l" rtl="0">
              <a:spcBef>
                <a:spcPts val="0"/>
              </a:spcBef>
              <a:spcAft>
                <a:spcPts val="0"/>
              </a:spcAft>
              <a:buClr>
                <a:schemeClr val="dk1"/>
              </a:buClr>
              <a:buSzPts val="1250"/>
              <a:buAutoNum type="arabicPeriod"/>
            </a:pPr>
            <a:r>
              <a:rPr lang="en-US" sz="1600" dirty="0">
                <a:solidFill>
                  <a:schemeClr val="bg1"/>
                </a:solidFill>
                <a:latin typeface="Arial" panose="020B0604020202020204" pitchFamily="34" charset="0"/>
              </a:rPr>
              <a:t>P</a:t>
            </a:r>
            <a:r>
              <a:rPr lang="en-US" sz="1600" b="0" i="0" dirty="0">
                <a:solidFill>
                  <a:schemeClr val="bg1"/>
                </a:solidFill>
                <a:effectLst/>
                <a:latin typeface="Arial" panose="020B0604020202020204" pitchFamily="34" charset="0"/>
              </a:rPr>
              <a:t>reprocessing and </a:t>
            </a:r>
            <a:r>
              <a:rPr lang="en-US" sz="1600" b="0" i="0" dirty="0">
                <a:solidFill>
                  <a:srgbClr val="0070C0"/>
                </a:solidFill>
                <a:effectLst/>
                <a:latin typeface="Arial" panose="020B0604020202020204" pitchFamily="34" charset="0"/>
              </a:rPr>
              <a:t>cleaning</a:t>
            </a:r>
            <a:r>
              <a:rPr lang="en-US" sz="1600" b="0" i="0" dirty="0">
                <a:solidFill>
                  <a:schemeClr val="bg1"/>
                </a:solidFill>
                <a:effectLst/>
                <a:latin typeface="Arial" panose="020B0604020202020204" pitchFamily="34" charset="0"/>
              </a:rPr>
              <a:t> the text data</a:t>
            </a:r>
          </a:p>
          <a:p>
            <a:pPr marL="457200" lvl="0" indent="-307975" algn="l" rtl="0">
              <a:spcBef>
                <a:spcPts val="0"/>
              </a:spcBef>
              <a:spcAft>
                <a:spcPts val="0"/>
              </a:spcAft>
              <a:buClr>
                <a:schemeClr val="dk1"/>
              </a:buClr>
              <a:buSzPts val="1250"/>
              <a:buAutoNum type="arabicPeriod"/>
            </a:pPr>
            <a:r>
              <a:rPr lang="en-US" sz="1600" dirty="0">
                <a:solidFill>
                  <a:schemeClr val="bg1"/>
                </a:solidFill>
                <a:latin typeface="Arial" panose="020B0604020202020204" pitchFamily="34" charset="0"/>
              </a:rPr>
              <a:t>D</a:t>
            </a:r>
            <a:r>
              <a:rPr lang="en-US" sz="1600" b="0" i="0" dirty="0">
                <a:solidFill>
                  <a:schemeClr val="bg1"/>
                </a:solidFill>
                <a:effectLst/>
                <a:latin typeface="Arial" panose="020B0604020202020204" pitchFamily="34" charset="0"/>
              </a:rPr>
              <a:t>ata</a:t>
            </a:r>
            <a:r>
              <a:rPr lang="en-US" sz="1600" b="0" i="0" dirty="0">
                <a:solidFill>
                  <a:schemeClr val="tx1"/>
                </a:solidFill>
                <a:effectLst/>
                <a:latin typeface="Arial" panose="020B0604020202020204" pitchFamily="34" charset="0"/>
              </a:rPr>
              <a:t> </a:t>
            </a:r>
            <a:r>
              <a:rPr lang="en-US" sz="1600" dirty="0">
                <a:solidFill>
                  <a:srgbClr val="0070C0"/>
                </a:solidFill>
                <a:latin typeface="Arial" panose="020B0604020202020204" pitchFamily="34" charset="0"/>
              </a:rPr>
              <a:t>V</a:t>
            </a:r>
            <a:r>
              <a:rPr lang="en-US" sz="1600" b="0" i="0" dirty="0">
                <a:solidFill>
                  <a:srgbClr val="0070C0"/>
                </a:solidFill>
                <a:effectLst/>
                <a:latin typeface="Arial" panose="020B0604020202020204" pitchFamily="34" charset="0"/>
              </a:rPr>
              <a:t>isualization</a:t>
            </a:r>
          </a:p>
          <a:p>
            <a:pPr indent="-307975">
              <a:buClr>
                <a:schemeClr val="dk1"/>
              </a:buClr>
              <a:buSzPts val="1250"/>
            </a:pPr>
            <a:r>
              <a:rPr lang="en-US" sz="1600" b="0" i="0" dirty="0">
                <a:solidFill>
                  <a:srgbClr val="0070C0"/>
                </a:solidFill>
                <a:effectLst/>
                <a:latin typeface="Arial" panose="020B0604020202020204" pitchFamily="34" charset="0"/>
              </a:rPr>
              <a:t>Tokenization</a:t>
            </a:r>
          </a:p>
          <a:p>
            <a:pPr marL="457200" lvl="0" indent="-307975" algn="l" rtl="0">
              <a:spcBef>
                <a:spcPts val="0"/>
              </a:spcBef>
              <a:spcAft>
                <a:spcPts val="0"/>
              </a:spcAft>
              <a:buClr>
                <a:schemeClr val="dk1"/>
              </a:buClr>
              <a:buSzPts val="1250"/>
              <a:buAutoNum type="arabicPeriod"/>
            </a:pPr>
            <a:r>
              <a:rPr lang="en-US" sz="1600" b="0" i="0" dirty="0">
                <a:solidFill>
                  <a:srgbClr val="0070C0"/>
                </a:solidFill>
                <a:effectLst/>
                <a:latin typeface="Arial" panose="020B0604020202020204" pitchFamily="34" charset="0"/>
              </a:rPr>
              <a:t>Normalizing </a:t>
            </a:r>
            <a:r>
              <a:rPr lang="en-US" sz="1600" b="0" i="0" dirty="0">
                <a:solidFill>
                  <a:schemeClr val="bg1"/>
                </a:solidFill>
                <a:effectLst/>
                <a:latin typeface="Arial" panose="020B0604020202020204" pitchFamily="34" charset="0"/>
              </a:rPr>
              <a:t>Words</a:t>
            </a:r>
          </a:p>
          <a:p>
            <a:pPr marL="457200" lvl="0" indent="-307975" algn="l" rtl="0">
              <a:spcBef>
                <a:spcPts val="0"/>
              </a:spcBef>
              <a:spcAft>
                <a:spcPts val="0"/>
              </a:spcAft>
              <a:buClr>
                <a:schemeClr val="dk1"/>
              </a:buClr>
              <a:buSzPts val="1250"/>
              <a:buAutoNum type="arabicPeriod"/>
            </a:pPr>
            <a:r>
              <a:rPr lang="en-US" sz="1600" b="0" i="0" dirty="0">
                <a:solidFill>
                  <a:srgbClr val="0070C0"/>
                </a:solidFill>
                <a:effectLst/>
                <a:latin typeface="Arial" panose="020B0604020202020204" pitchFamily="34" charset="0"/>
              </a:rPr>
              <a:t>Preparing</a:t>
            </a:r>
            <a:r>
              <a:rPr lang="en-US" sz="1600" b="0" i="0" dirty="0">
                <a:solidFill>
                  <a:schemeClr val="tx1"/>
                </a:solidFill>
                <a:effectLst/>
                <a:latin typeface="Arial" panose="020B0604020202020204" pitchFamily="34" charset="0"/>
              </a:rPr>
              <a:t> </a:t>
            </a:r>
            <a:r>
              <a:rPr lang="en-US" sz="1600" b="0" i="0" dirty="0">
                <a:solidFill>
                  <a:schemeClr val="bg1"/>
                </a:solidFill>
                <a:effectLst/>
                <a:latin typeface="Arial" panose="020B0604020202020204" pitchFamily="34" charset="0"/>
              </a:rPr>
              <a:t>the text for training</a:t>
            </a:r>
          </a:p>
          <a:p>
            <a:pPr marL="457200" lvl="0" indent="-307975" algn="l" rtl="0">
              <a:spcBef>
                <a:spcPts val="0"/>
              </a:spcBef>
              <a:spcAft>
                <a:spcPts val="0"/>
              </a:spcAft>
              <a:buClr>
                <a:schemeClr val="dk1"/>
              </a:buClr>
              <a:buSzPts val="1250"/>
              <a:buAutoNum type="arabicPeriod"/>
            </a:pPr>
            <a:r>
              <a:rPr lang="en-US" sz="1600" dirty="0"/>
              <a:t>feature extraction </a:t>
            </a:r>
            <a:r>
              <a:rPr lang="en-US" sz="1600" dirty="0">
                <a:solidFill>
                  <a:schemeClr val="bg1"/>
                </a:solidFill>
                <a:latin typeface="Arial" panose="020B0604020202020204" pitchFamily="34" charset="0"/>
              </a:rPr>
              <a:t>(</a:t>
            </a:r>
            <a:r>
              <a:rPr lang="en-US" sz="1600" dirty="0">
                <a:solidFill>
                  <a:srgbClr val="0070C0"/>
                </a:solidFill>
                <a:latin typeface="Arial" panose="020B0604020202020204" pitchFamily="34" charset="0"/>
              </a:rPr>
              <a:t>TF-IDF</a:t>
            </a:r>
            <a:r>
              <a:rPr lang="en-US" sz="1600" dirty="0">
                <a:solidFill>
                  <a:schemeClr val="bg1"/>
                </a:solidFill>
                <a:latin typeface="Arial" panose="020B0604020202020204" pitchFamily="34" charset="0"/>
              </a:rPr>
              <a:t>)</a:t>
            </a:r>
          </a:p>
          <a:p>
            <a:pPr marL="457200" lvl="0" indent="-307975" algn="l" rtl="0">
              <a:spcBef>
                <a:spcPts val="0"/>
              </a:spcBef>
              <a:spcAft>
                <a:spcPts val="0"/>
              </a:spcAft>
              <a:buClr>
                <a:schemeClr val="dk1"/>
              </a:buClr>
              <a:buSzPts val="1250"/>
              <a:buAutoNum type="arabicPeriod"/>
            </a:pPr>
            <a:r>
              <a:rPr lang="en-US" sz="1600" dirty="0"/>
              <a:t>Split into </a:t>
            </a:r>
            <a:r>
              <a:rPr lang="en-US" sz="1600" dirty="0">
                <a:solidFill>
                  <a:srgbClr val="0070C0"/>
                </a:solidFill>
              </a:rPr>
              <a:t>train</a:t>
            </a:r>
            <a:r>
              <a:rPr lang="en-US" sz="1600" dirty="0"/>
              <a:t> and </a:t>
            </a:r>
            <a:r>
              <a:rPr lang="en-US" sz="1600" dirty="0">
                <a:solidFill>
                  <a:srgbClr val="0070C0"/>
                </a:solidFill>
              </a:rPr>
              <a:t>test</a:t>
            </a:r>
            <a:r>
              <a:rPr lang="en-US" sz="1600" dirty="0"/>
              <a:t> sets</a:t>
            </a:r>
          </a:p>
          <a:p>
            <a:pPr marL="457200" lvl="0" indent="-307975" algn="l" rtl="0">
              <a:spcBef>
                <a:spcPts val="0"/>
              </a:spcBef>
              <a:spcAft>
                <a:spcPts val="0"/>
              </a:spcAft>
              <a:buClr>
                <a:schemeClr val="dk1"/>
              </a:buClr>
              <a:buSzPts val="1250"/>
              <a:buAutoNum type="arabicPeriod"/>
            </a:pPr>
            <a:r>
              <a:rPr lang="en-US" sz="1600" b="0" i="0" dirty="0">
                <a:solidFill>
                  <a:schemeClr val="bg1"/>
                </a:solidFill>
                <a:effectLst/>
                <a:latin typeface="Arial" panose="020B0604020202020204" pitchFamily="34" charset="0"/>
              </a:rPr>
              <a:t>Implementing the </a:t>
            </a:r>
            <a:r>
              <a:rPr lang="en-US" sz="1600" b="0" i="0" dirty="0">
                <a:solidFill>
                  <a:srgbClr val="0070C0"/>
                </a:solidFill>
                <a:effectLst/>
                <a:latin typeface="Arial" panose="020B0604020202020204" pitchFamily="34" charset="0"/>
              </a:rPr>
              <a:t>models</a:t>
            </a:r>
          </a:p>
          <a:p>
            <a:pPr marL="457200" lvl="0" indent="-307975" algn="l" rtl="0">
              <a:spcBef>
                <a:spcPts val="0"/>
              </a:spcBef>
              <a:spcAft>
                <a:spcPts val="0"/>
              </a:spcAft>
              <a:buClr>
                <a:schemeClr val="dk1"/>
              </a:buClr>
              <a:buSzPts val="1250"/>
              <a:buAutoNum type="arabicPeriod"/>
            </a:pPr>
            <a:r>
              <a:rPr lang="en-US" sz="1600" b="0" i="0" dirty="0">
                <a:solidFill>
                  <a:schemeClr val="bg1"/>
                </a:solidFill>
                <a:effectLst/>
                <a:latin typeface="Arial" panose="020B0604020202020204" pitchFamily="34" charset="0"/>
              </a:rPr>
              <a:t>Finding the </a:t>
            </a:r>
            <a:r>
              <a:rPr lang="en-US" sz="1600" b="0" i="0" dirty="0">
                <a:solidFill>
                  <a:srgbClr val="0070C0"/>
                </a:solidFill>
                <a:effectLst/>
                <a:latin typeface="Arial" panose="020B0604020202020204" pitchFamily="34" charset="0"/>
              </a:rPr>
              <a:t>best model</a:t>
            </a:r>
            <a:br>
              <a:rPr lang="en-US" sz="1600" b="0" i="0" dirty="0">
                <a:solidFill>
                  <a:schemeClr val="bg1"/>
                </a:solidFill>
                <a:effectLst/>
                <a:latin typeface="Arial" panose="020B0604020202020204" pitchFamily="34" charset="0"/>
              </a:rPr>
            </a:br>
            <a:endParaRPr sz="1600"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a:t>
            </a:r>
            <a:r>
              <a:rPr lang="en" dirty="0">
                <a:latin typeface="Teko Light"/>
                <a:ea typeface="Teko Light"/>
                <a:cs typeface="Teko Light"/>
                <a:sym typeface="Teko Light"/>
              </a:rPr>
              <a:t> </a:t>
            </a:r>
            <a:r>
              <a:rPr lang="en" dirty="0">
                <a:solidFill>
                  <a:schemeClr val="lt1"/>
                </a:solidFill>
                <a:latin typeface="Teko Light"/>
                <a:ea typeface="Teko Light"/>
                <a:cs typeface="Teko Light"/>
                <a:sym typeface="Teko Light"/>
              </a:rPr>
              <a:t>THIS PRESENTATION</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286" name="Google Shape;286;p43">
            <a:hlinkClick r:id="rId3"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3" action="ppaction://hlinksldjump"/>
              </a:rPr>
              <a:t>PROJECT &amp; STRATEGY</a:t>
            </a:r>
            <a:endParaRPr sz="1200"/>
          </a:p>
        </p:txBody>
      </p:sp>
      <p:sp>
        <p:nvSpPr>
          <p:cNvPr id="287" name="Google Shape;287;p43">
            <a:hlinkClick r:id="rId4"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CONSULTING PROPOSAL</a:t>
            </a:r>
            <a:endParaRPr sz="1200"/>
          </a:p>
        </p:txBody>
      </p:sp>
      <p:sp>
        <p:nvSpPr>
          <p:cNvPr id="288" name="Google Shape;288;p43">
            <a:hlinkClick r:id="rId5"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CHANGE MANAGEMENT</a:t>
            </a:r>
            <a:endParaRPr sz="1200"/>
          </a:p>
        </p:txBody>
      </p:sp>
      <p:sp>
        <p:nvSpPr>
          <p:cNvPr id="289" name="Google Shape;289;p43">
            <a:hlinkClick r:id="rId6"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IMPLEMENTING CHANGES</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98A9-C485-4A25-97B3-50EA9ADFCE42}"/>
              </a:ext>
            </a:extLst>
          </p:cNvPr>
          <p:cNvSpPr>
            <a:spLocks noGrp="1"/>
          </p:cNvSpPr>
          <p:nvPr>
            <p:ph type="title"/>
          </p:nvPr>
        </p:nvSpPr>
        <p:spPr>
          <a:xfrm>
            <a:off x="-223805" y="0"/>
            <a:ext cx="3831959" cy="518400"/>
          </a:xfrm>
        </p:spPr>
        <p:txBody>
          <a:bodyPr/>
          <a:lstStyle/>
          <a:p>
            <a:r>
              <a:rPr lang="en-US" sz="2400" b="0" i="0" dirty="0">
                <a:solidFill>
                  <a:srgbClr val="0B98C8"/>
                </a:solidFill>
                <a:effectLst/>
                <a:latin typeface="Arial" panose="020B0604020202020204" pitchFamily="34" charset="0"/>
              </a:rPr>
              <a:t>Decision Tree</a:t>
            </a:r>
            <a:br>
              <a:rPr lang="en-US" sz="2400" b="0" i="0" dirty="0">
                <a:solidFill>
                  <a:srgbClr val="0B98C8"/>
                </a:solidFill>
                <a:effectLst/>
                <a:latin typeface="Arial" panose="020B0604020202020204" pitchFamily="34" charset="0"/>
              </a:rPr>
            </a:br>
            <a:endParaRPr lang="ar-JO" sz="2400" dirty="0"/>
          </a:p>
        </p:txBody>
      </p:sp>
      <p:pic>
        <p:nvPicPr>
          <p:cNvPr id="12292" name="Picture 4">
            <a:extLst>
              <a:ext uri="{FF2B5EF4-FFF2-40B4-BE49-F238E27FC236}">
                <a16:creationId xmlns:a16="http://schemas.microsoft.com/office/drawing/2014/main" id="{84A9937E-BF56-4778-94F2-D2664892E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400" y="1229324"/>
            <a:ext cx="3485834" cy="3413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10;&#10;Description automatically generated">
            <a:extLst>
              <a:ext uri="{FF2B5EF4-FFF2-40B4-BE49-F238E27FC236}">
                <a16:creationId xmlns:a16="http://schemas.microsoft.com/office/drawing/2014/main" id="{F29EFDB9-46EF-4F01-88E4-90990AB6CA40}"/>
              </a:ext>
            </a:extLst>
          </p:cNvPr>
          <p:cNvPicPr>
            <a:picLocks noChangeAspect="1"/>
          </p:cNvPicPr>
          <p:nvPr/>
        </p:nvPicPr>
        <p:blipFill>
          <a:blip r:embed="rId3"/>
          <a:stretch>
            <a:fillRect/>
          </a:stretch>
        </p:blipFill>
        <p:spPr>
          <a:xfrm>
            <a:off x="647767" y="709779"/>
            <a:ext cx="4246750" cy="4433721"/>
          </a:xfrm>
          <a:prstGeom prst="rect">
            <a:avLst/>
          </a:prstGeom>
        </p:spPr>
      </p:pic>
      <p:sp>
        <p:nvSpPr>
          <p:cNvPr id="8" name="TextBox 7">
            <a:extLst>
              <a:ext uri="{FF2B5EF4-FFF2-40B4-BE49-F238E27FC236}">
                <a16:creationId xmlns:a16="http://schemas.microsoft.com/office/drawing/2014/main" id="{93D477CC-D859-4A01-B2EB-4B56AE88EBEC}"/>
              </a:ext>
            </a:extLst>
          </p:cNvPr>
          <p:cNvSpPr txBox="1"/>
          <p:nvPr/>
        </p:nvSpPr>
        <p:spPr>
          <a:xfrm>
            <a:off x="3033762" y="183202"/>
            <a:ext cx="4683902" cy="430887"/>
          </a:xfrm>
          <a:prstGeom prst="rect">
            <a:avLst/>
          </a:prstGeom>
          <a:noFill/>
        </p:spPr>
        <p:txBody>
          <a:bodyPr wrap="square">
            <a:spAutoFit/>
          </a:bodyPr>
          <a:lstStyle/>
          <a:p>
            <a:r>
              <a:rPr lang="en-US" sz="1100" b="0" i="0" dirty="0">
                <a:solidFill>
                  <a:schemeClr val="bg1"/>
                </a:solidFill>
                <a:effectLst/>
                <a:latin typeface="Arial" panose="020B0604020202020204" pitchFamily="34" charset="0"/>
              </a:rPr>
              <a:t>A decision tree is a graphical representation of all possible solutions to a decision based on certain conditions</a:t>
            </a:r>
            <a:endParaRPr lang="ar-JO" sz="1100" dirty="0">
              <a:solidFill>
                <a:schemeClr val="bg1"/>
              </a:solidFill>
            </a:endParaRPr>
          </a:p>
        </p:txBody>
      </p:sp>
    </p:spTree>
    <p:extLst>
      <p:ext uri="{BB962C8B-B14F-4D97-AF65-F5344CB8AC3E}">
        <p14:creationId xmlns:p14="http://schemas.microsoft.com/office/powerpoint/2010/main" val="1967749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5242-412A-49A3-9392-B5F7F719B6E1}"/>
              </a:ext>
            </a:extLst>
          </p:cNvPr>
          <p:cNvSpPr>
            <a:spLocks noGrp="1"/>
          </p:cNvSpPr>
          <p:nvPr>
            <p:ph type="title"/>
          </p:nvPr>
        </p:nvSpPr>
        <p:spPr>
          <a:xfrm>
            <a:off x="5778812" y="817763"/>
            <a:ext cx="4345200" cy="410387"/>
          </a:xfrm>
        </p:spPr>
        <p:txBody>
          <a:bodyPr/>
          <a:lstStyle/>
          <a:p>
            <a:r>
              <a:rPr lang="en-US" sz="1800" dirty="0"/>
              <a:t>The model Decision tree accuracy is </a:t>
            </a:r>
            <a:r>
              <a:rPr lang="en-US" sz="1800" dirty="0">
                <a:solidFill>
                  <a:srgbClr val="0070C0"/>
                </a:solidFill>
              </a:rPr>
              <a:t>73.21%</a:t>
            </a:r>
            <a:endParaRPr lang="ar-JO" sz="1800" dirty="0">
              <a:solidFill>
                <a:srgbClr val="0070C0"/>
              </a:solidFill>
            </a:endParaRPr>
          </a:p>
        </p:txBody>
      </p:sp>
      <p:sp>
        <p:nvSpPr>
          <p:cNvPr id="3" name="Subtitle 2">
            <a:extLst>
              <a:ext uri="{FF2B5EF4-FFF2-40B4-BE49-F238E27FC236}">
                <a16:creationId xmlns:a16="http://schemas.microsoft.com/office/drawing/2014/main" id="{AB5D7759-64D4-4997-9C6A-66ECE9219329}"/>
              </a:ext>
            </a:extLst>
          </p:cNvPr>
          <p:cNvSpPr>
            <a:spLocks noGrp="1"/>
          </p:cNvSpPr>
          <p:nvPr>
            <p:ph type="subTitle" idx="1"/>
          </p:nvPr>
        </p:nvSpPr>
        <p:spPr/>
        <p:txBody>
          <a:bodyPr/>
          <a:lstStyle/>
          <a:p>
            <a:endParaRPr lang="ar-JO"/>
          </a:p>
        </p:txBody>
      </p:sp>
      <p:pic>
        <p:nvPicPr>
          <p:cNvPr id="5" name="Picture 4" descr="Graphical user interface&#10;&#10;Description automatically generated">
            <a:extLst>
              <a:ext uri="{FF2B5EF4-FFF2-40B4-BE49-F238E27FC236}">
                <a16:creationId xmlns:a16="http://schemas.microsoft.com/office/drawing/2014/main" id="{F3A5C5B9-CADC-4CC5-B782-B6B719984873}"/>
              </a:ext>
            </a:extLst>
          </p:cNvPr>
          <p:cNvPicPr>
            <a:picLocks noChangeAspect="1"/>
          </p:cNvPicPr>
          <p:nvPr/>
        </p:nvPicPr>
        <p:blipFill>
          <a:blip r:embed="rId2"/>
          <a:stretch>
            <a:fillRect/>
          </a:stretch>
        </p:blipFill>
        <p:spPr>
          <a:xfrm>
            <a:off x="698606" y="348235"/>
            <a:ext cx="5110706" cy="4186646"/>
          </a:xfrm>
          <a:prstGeom prst="rect">
            <a:avLst/>
          </a:prstGeom>
        </p:spPr>
      </p:pic>
      <p:grpSp>
        <p:nvGrpSpPr>
          <p:cNvPr id="6" name="Google Shape;8518;p100">
            <a:extLst>
              <a:ext uri="{FF2B5EF4-FFF2-40B4-BE49-F238E27FC236}">
                <a16:creationId xmlns:a16="http://schemas.microsoft.com/office/drawing/2014/main" id="{8604A9DF-D066-47F4-ACD5-18743E3573B2}"/>
              </a:ext>
            </a:extLst>
          </p:cNvPr>
          <p:cNvGrpSpPr/>
          <p:nvPr/>
        </p:nvGrpSpPr>
        <p:grpSpPr>
          <a:xfrm>
            <a:off x="6187198" y="1671261"/>
            <a:ext cx="2645229" cy="2420509"/>
            <a:chOff x="2389399" y="2595741"/>
            <a:chExt cx="812796" cy="801369"/>
          </a:xfrm>
        </p:grpSpPr>
        <p:grpSp>
          <p:nvGrpSpPr>
            <p:cNvPr id="7" name="Google Shape;8519;p100">
              <a:extLst>
                <a:ext uri="{FF2B5EF4-FFF2-40B4-BE49-F238E27FC236}">
                  <a16:creationId xmlns:a16="http://schemas.microsoft.com/office/drawing/2014/main" id="{A831D883-A2C9-483C-A33E-52277ECF1D15}"/>
                </a:ext>
              </a:extLst>
            </p:cNvPr>
            <p:cNvGrpSpPr/>
            <p:nvPr/>
          </p:nvGrpSpPr>
          <p:grpSpPr>
            <a:xfrm>
              <a:off x="2492145" y="2881565"/>
              <a:ext cx="607300" cy="229751"/>
              <a:chOff x="2492145" y="2881565"/>
              <a:chExt cx="607300" cy="229751"/>
            </a:xfrm>
          </p:grpSpPr>
          <p:sp>
            <p:nvSpPr>
              <p:cNvPr id="58" name="Google Shape;8520;p100">
                <a:extLst>
                  <a:ext uri="{FF2B5EF4-FFF2-40B4-BE49-F238E27FC236}">
                    <a16:creationId xmlns:a16="http://schemas.microsoft.com/office/drawing/2014/main" id="{8E06E84D-9C86-4643-B59C-468F349267A3}"/>
                  </a:ext>
                </a:extLst>
              </p:cNvPr>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21;p100">
                <a:extLst>
                  <a:ext uri="{FF2B5EF4-FFF2-40B4-BE49-F238E27FC236}">
                    <a16:creationId xmlns:a16="http://schemas.microsoft.com/office/drawing/2014/main" id="{96BC44D6-8680-4744-9B80-C0562693C476}"/>
                  </a:ext>
                </a:extLst>
              </p:cNvPr>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22;p100">
                <a:extLst>
                  <a:ext uri="{FF2B5EF4-FFF2-40B4-BE49-F238E27FC236}">
                    <a16:creationId xmlns:a16="http://schemas.microsoft.com/office/drawing/2014/main" id="{AD622D05-8D43-43EB-9E85-16C36F79F739}"/>
                  </a:ext>
                </a:extLst>
              </p:cNvPr>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523;p100">
              <a:extLst>
                <a:ext uri="{FF2B5EF4-FFF2-40B4-BE49-F238E27FC236}">
                  <a16:creationId xmlns:a16="http://schemas.microsoft.com/office/drawing/2014/main" id="{FB9E1E40-99FE-476B-9518-DAA3E35542EC}"/>
                </a:ext>
              </a:extLst>
            </p:cNvPr>
            <p:cNvGrpSpPr/>
            <p:nvPr/>
          </p:nvGrpSpPr>
          <p:grpSpPr>
            <a:xfrm>
              <a:off x="2389399" y="2595741"/>
              <a:ext cx="812796" cy="296825"/>
              <a:chOff x="2389399" y="2595741"/>
              <a:chExt cx="812796" cy="296825"/>
            </a:xfrm>
          </p:grpSpPr>
          <p:grpSp>
            <p:nvGrpSpPr>
              <p:cNvPr id="34" name="Google Shape;8524;p100">
                <a:extLst>
                  <a:ext uri="{FF2B5EF4-FFF2-40B4-BE49-F238E27FC236}">
                    <a16:creationId xmlns:a16="http://schemas.microsoft.com/office/drawing/2014/main" id="{61E64134-AC5F-442F-9DAF-2A415E0E8439}"/>
                  </a:ext>
                </a:extLst>
              </p:cNvPr>
              <p:cNvGrpSpPr/>
              <p:nvPr/>
            </p:nvGrpSpPr>
            <p:grpSpPr>
              <a:xfrm>
                <a:off x="2389399" y="2595741"/>
                <a:ext cx="363638" cy="296825"/>
                <a:chOff x="2389399" y="2595741"/>
                <a:chExt cx="363638" cy="296825"/>
              </a:xfrm>
            </p:grpSpPr>
            <p:grpSp>
              <p:nvGrpSpPr>
                <p:cNvPr id="51" name="Google Shape;8525;p100">
                  <a:extLst>
                    <a:ext uri="{FF2B5EF4-FFF2-40B4-BE49-F238E27FC236}">
                      <a16:creationId xmlns:a16="http://schemas.microsoft.com/office/drawing/2014/main" id="{CC74F35A-F7DF-4246-B02B-A7BBFC519F86}"/>
                    </a:ext>
                  </a:extLst>
                </p:cNvPr>
                <p:cNvGrpSpPr/>
                <p:nvPr/>
              </p:nvGrpSpPr>
              <p:grpSpPr>
                <a:xfrm>
                  <a:off x="2493852" y="2794333"/>
                  <a:ext cx="259185" cy="98232"/>
                  <a:chOff x="2493852" y="2794333"/>
                  <a:chExt cx="259185" cy="98232"/>
                </a:xfrm>
              </p:grpSpPr>
              <p:sp>
                <p:nvSpPr>
                  <p:cNvPr id="55" name="Google Shape;8526;p100">
                    <a:extLst>
                      <a:ext uri="{FF2B5EF4-FFF2-40B4-BE49-F238E27FC236}">
                        <a16:creationId xmlns:a16="http://schemas.microsoft.com/office/drawing/2014/main" id="{5FCEFEF8-A201-4310-B248-13F5E45D966D}"/>
                      </a:ext>
                    </a:extLst>
                  </p:cNvPr>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27;p100">
                    <a:extLst>
                      <a:ext uri="{FF2B5EF4-FFF2-40B4-BE49-F238E27FC236}">
                        <a16:creationId xmlns:a16="http://schemas.microsoft.com/office/drawing/2014/main" id="{57CA192A-C223-4377-AC9B-A5147F6DFCDC}"/>
                      </a:ext>
                    </a:extLst>
                  </p:cNvPr>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28;p100">
                    <a:extLst>
                      <a:ext uri="{FF2B5EF4-FFF2-40B4-BE49-F238E27FC236}">
                        <a16:creationId xmlns:a16="http://schemas.microsoft.com/office/drawing/2014/main" id="{D5880EF5-E8BE-4802-B52D-AF27039D792A}"/>
                      </a:ext>
                    </a:extLst>
                  </p:cNvPr>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529;p100">
                  <a:extLst>
                    <a:ext uri="{FF2B5EF4-FFF2-40B4-BE49-F238E27FC236}">
                      <a16:creationId xmlns:a16="http://schemas.microsoft.com/office/drawing/2014/main" id="{B70A6BC5-93C6-429C-8D04-3D4434CBD764}"/>
                    </a:ext>
                  </a:extLst>
                </p:cNvPr>
                <p:cNvGrpSpPr/>
                <p:nvPr/>
              </p:nvGrpSpPr>
              <p:grpSpPr>
                <a:xfrm>
                  <a:off x="2389399" y="2595741"/>
                  <a:ext cx="224343" cy="182054"/>
                  <a:chOff x="2389399" y="2595741"/>
                  <a:chExt cx="224343" cy="182054"/>
                </a:xfrm>
              </p:grpSpPr>
              <p:sp>
                <p:nvSpPr>
                  <p:cNvPr id="53" name="Google Shape;8530;p100">
                    <a:extLst>
                      <a:ext uri="{FF2B5EF4-FFF2-40B4-BE49-F238E27FC236}">
                        <a16:creationId xmlns:a16="http://schemas.microsoft.com/office/drawing/2014/main" id="{6E10F49B-6170-4120-9745-DA1818C1F5C1}"/>
                      </a:ext>
                    </a:extLst>
                  </p:cNvPr>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31;p100">
                    <a:extLst>
                      <a:ext uri="{FF2B5EF4-FFF2-40B4-BE49-F238E27FC236}">
                        <a16:creationId xmlns:a16="http://schemas.microsoft.com/office/drawing/2014/main" id="{BB126819-15DB-42C2-A757-AD47260F59DB}"/>
                      </a:ext>
                    </a:extLst>
                  </p:cNvPr>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oogle Shape;8532;p100">
                <a:extLst>
                  <a:ext uri="{FF2B5EF4-FFF2-40B4-BE49-F238E27FC236}">
                    <a16:creationId xmlns:a16="http://schemas.microsoft.com/office/drawing/2014/main" id="{C260BF06-4BB4-4B5E-95DF-BF4318756176}"/>
                  </a:ext>
                </a:extLst>
              </p:cNvPr>
              <p:cNvGrpSpPr/>
              <p:nvPr/>
            </p:nvGrpSpPr>
            <p:grpSpPr>
              <a:xfrm>
                <a:off x="2683630" y="2595741"/>
                <a:ext cx="224334" cy="296825"/>
                <a:chOff x="2683630" y="2595741"/>
                <a:chExt cx="224334" cy="296825"/>
              </a:xfrm>
            </p:grpSpPr>
            <p:grpSp>
              <p:nvGrpSpPr>
                <p:cNvPr id="44" name="Google Shape;8533;p100">
                  <a:extLst>
                    <a:ext uri="{FF2B5EF4-FFF2-40B4-BE49-F238E27FC236}">
                      <a16:creationId xmlns:a16="http://schemas.microsoft.com/office/drawing/2014/main" id="{3B1BFA95-0977-4F3D-821A-68EC9AE544D5}"/>
                    </a:ext>
                  </a:extLst>
                </p:cNvPr>
                <p:cNvGrpSpPr/>
                <p:nvPr/>
              </p:nvGrpSpPr>
              <p:grpSpPr>
                <a:xfrm>
                  <a:off x="2788083" y="2794333"/>
                  <a:ext cx="15356" cy="98232"/>
                  <a:chOff x="2788083" y="2794333"/>
                  <a:chExt cx="15356" cy="98232"/>
                </a:xfrm>
              </p:grpSpPr>
              <p:sp>
                <p:nvSpPr>
                  <p:cNvPr id="48" name="Google Shape;8534;p100">
                    <a:extLst>
                      <a:ext uri="{FF2B5EF4-FFF2-40B4-BE49-F238E27FC236}">
                        <a16:creationId xmlns:a16="http://schemas.microsoft.com/office/drawing/2014/main" id="{49CC3FED-E3CF-4A64-9ECE-1D6234BF61A8}"/>
                      </a:ext>
                    </a:extLst>
                  </p:cNvPr>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35;p100">
                    <a:extLst>
                      <a:ext uri="{FF2B5EF4-FFF2-40B4-BE49-F238E27FC236}">
                        <a16:creationId xmlns:a16="http://schemas.microsoft.com/office/drawing/2014/main" id="{CF184810-8C54-47BC-A490-2BD6A06230DE}"/>
                      </a:ext>
                    </a:extLst>
                  </p:cNvPr>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36;p100">
                    <a:extLst>
                      <a:ext uri="{FF2B5EF4-FFF2-40B4-BE49-F238E27FC236}">
                        <a16:creationId xmlns:a16="http://schemas.microsoft.com/office/drawing/2014/main" id="{EE85416E-ECA3-430A-91C5-5093A7BFB3E4}"/>
                      </a:ext>
                    </a:extLst>
                  </p:cNvPr>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537;p100">
                  <a:extLst>
                    <a:ext uri="{FF2B5EF4-FFF2-40B4-BE49-F238E27FC236}">
                      <a16:creationId xmlns:a16="http://schemas.microsoft.com/office/drawing/2014/main" id="{FB0583B8-B4E5-4F03-A802-3BF4DF1E3FBB}"/>
                    </a:ext>
                  </a:extLst>
                </p:cNvPr>
                <p:cNvGrpSpPr/>
                <p:nvPr/>
              </p:nvGrpSpPr>
              <p:grpSpPr>
                <a:xfrm>
                  <a:off x="2683630" y="2595741"/>
                  <a:ext cx="224334" cy="182054"/>
                  <a:chOff x="2683630" y="2595741"/>
                  <a:chExt cx="224334" cy="182054"/>
                </a:xfrm>
              </p:grpSpPr>
              <p:sp>
                <p:nvSpPr>
                  <p:cNvPr id="46" name="Google Shape;8538;p100">
                    <a:extLst>
                      <a:ext uri="{FF2B5EF4-FFF2-40B4-BE49-F238E27FC236}">
                        <a16:creationId xmlns:a16="http://schemas.microsoft.com/office/drawing/2014/main" id="{0C5E4199-2B74-4C3E-9144-A4F73F24FF10}"/>
                      </a:ext>
                    </a:extLst>
                  </p:cNvPr>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39;p100">
                    <a:extLst>
                      <a:ext uri="{FF2B5EF4-FFF2-40B4-BE49-F238E27FC236}">
                        <a16:creationId xmlns:a16="http://schemas.microsoft.com/office/drawing/2014/main" id="{07CAE674-ED5B-4810-926C-D9E2133BC82F}"/>
                      </a:ext>
                    </a:extLst>
                  </p:cNvPr>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8540;p100">
                <a:extLst>
                  <a:ext uri="{FF2B5EF4-FFF2-40B4-BE49-F238E27FC236}">
                    <a16:creationId xmlns:a16="http://schemas.microsoft.com/office/drawing/2014/main" id="{13701AD8-1BCE-43D8-94D0-F94F81261732}"/>
                  </a:ext>
                </a:extLst>
              </p:cNvPr>
              <p:cNvGrpSpPr/>
              <p:nvPr/>
            </p:nvGrpSpPr>
            <p:grpSpPr>
              <a:xfrm>
                <a:off x="2838475" y="2595741"/>
                <a:ext cx="363719" cy="296825"/>
                <a:chOff x="2838475" y="2595741"/>
                <a:chExt cx="363719" cy="296825"/>
              </a:xfrm>
            </p:grpSpPr>
            <p:grpSp>
              <p:nvGrpSpPr>
                <p:cNvPr id="37" name="Google Shape;8541;p100">
                  <a:extLst>
                    <a:ext uri="{FF2B5EF4-FFF2-40B4-BE49-F238E27FC236}">
                      <a16:creationId xmlns:a16="http://schemas.microsoft.com/office/drawing/2014/main" id="{86EFEB9F-83FF-485D-A92C-0A11E2B989A8}"/>
                    </a:ext>
                  </a:extLst>
                </p:cNvPr>
                <p:cNvGrpSpPr/>
                <p:nvPr/>
              </p:nvGrpSpPr>
              <p:grpSpPr>
                <a:xfrm>
                  <a:off x="2838475" y="2794333"/>
                  <a:ext cx="259185" cy="98232"/>
                  <a:chOff x="2838475" y="2794333"/>
                  <a:chExt cx="259185" cy="98232"/>
                </a:xfrm>
              </p:grpSpPr>
              <p:sp>
                <p:nvSpPr>
                  <p:cNvPr id="41" name="Google Shape;8542;p100">
                    <a:extLst>
                      <a:ext uri="{FF2B5EF4-FFF2-40B4-BE49-F238E27FC236}">
                        <a16:creationId xmlns:a16="http://schemas.microsoft.com/office/drawing/2014/main" id="{BC9B2CB0-B74C-47B4-B1AB-B1A2A778C4B1}"/>
                      </a:ext>
                    </a:extLst>
                  </p:cNvPr>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43;p100">
                    <a:extLst>
                      <a:ext uri="{FF2B5EF4-FFF2-40B4-BE49-F238E27FC236}">
                        <a16:creationId xmlns:a16="http://schemas.microsoft.com/office/drawing/2014/main" id="{3C47EC43-78A9-48D9-BA2E-170616D4FF18}"/>
                      </a:ext>
                    </a:extLst>
                  </p:cNvPr>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44;p100">
                    <a:extLst>
                      <a:ext uri="{FF2B5EF4-FFF2-40B4-BE49-F238E27FC236}">
                        <a16:creationId xmlns:a16="http://schemas.microsoft.com/office/drawing/2014/main" id="{2C07EA35-46F7-410E-BFC4-C5286765401D}"/>
                      </a:ext>
                    </a:extLst>
                  </p:cNvPr>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8545;p100">
                  <a:extLst>
                    <a:ext uri="{FF2B5EF4-FFF2-40B4-BE49-F238E27FC236}">
                      <a16:creationId xmlns:a16="http://schemas.microsoft.com/office/drawing/2014/main" id="{7832B105-1250-4F77-8DD8-89044B63AE45}"/>
                    </a:ext>
                  </a:extLst>
                </p:cNvPr>
                <p:cNvGrpSpPr/>
                <p:nvPr/>
              </p:nvGrpSpPr>
              <p:grpSpPr>
                <a:xfrm>
                  <a:off x="2977852" y="2595741"/>
                  <a:ext cx="224343" cy="182054"/>
                  <a:chOff x="2977852" y="2595741"/>
                  <a:chExt cx="224343" cy="182054"/>
                </a:xfrm>
              </p:grpSpPr>
              <p:sp>
                <p:nvSpPr>
                  <p:cNvPr id="39" name="Google Shape;8546;p100">
                    <a:extLst>
                      <a:ext uri="{FF2B5EF4-FFF2-40B4-BE49-F238E27FC236}">
                        <a16:creationId xmlns:a16="http://schemas.microsoft.com/office/drawing/2014/main" id="{59C2DFC5-5944-46AC-9A29-BB38C4A739AD}"/>
                      </a:ext>
                    </a:extLst>
                  </p:cNvPr>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47;p100">
                    <a:extLst>
                      <a:ext uri="{FF2B5EF4-FFF2-40B4-BE49-F238E27FC236}">
                        <a16:creationId xmlns:a16="http://schemas.microsoft.com/office/drawing/2014/main" id="{903457B5-487B-4FE3-BE89-B3578B327BDD}"/>
                      </a:ext>
                    </a:extLst>
                  </p:cNvPr>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 name="Google Shape;8548;p100">
              <a:extLst>
                <a:ext uri="{FF2B5EF4-FFF2-40B4-BE49-F238E27FC236}">
                  <a16:creationId xmlns:a16="http://schemas.microsoft.com/office/drawing/2014/main" id="{C6ABE2C1-9F98-404A-9990-E89A0FF3748B}"/>
                </a:ext>
              </a:extLst>
            </p:cNvPr>
            <p:cNvGrpSpPr/>
            <p:nvPr/>
          </p:nvGrpSpPr>
          <p:grpSpPr>
            <a:xfrm>
              <a:off x="2389399" y="3100241"/>
              <a:ext cx="812796" cy="296869"/>
              <a:chOff x="2389399" y="3100241"/>
              <a:chExt cx="812796" cy="296869"/>
            </a:xfrm>
          </p:grpSpPr>
          <p:grpSp>
            <p:nvGrpSpPr>
              <p:cNvPr id="10" name="Google Shape;8549;p100">
                <a:extLst>
                  <a:ext uri="{FF2B5EF4-FFF2-40B4-BE49-F238E27FC236}">
                    <a16:creationId xmlns:a16="http://schemas.microsoft.com/office/drawing/2014/main" id="{34FF185A-01D0-486E-B84F-2E5459291FC3}"/>
                  </a:ext>
                </a:extLst>
              </p:cNvPr>
              <p:cNvGrpSpPr/>
              <p:nvPr/>
            </p:nvGrpSpPr>
            <p:grpSpPr>
              <a:xfrm>
                <a:off x="2683630" y="3100241"/>
                <a:ext cx="224334" cy="296869"/>
                <a:chOff x="2683630" y="3100241"/>
                <a:chExt cx="224334" cy="296869"/>
              </a:xfrm>
            </p:grpSpPr>
            <p:grpSp>
              <p:nvGrpSpPr>
                <p:cNvPr id="27" name="Google Shape;8550;p100">
                  <a:extLst>
                    <a:ext uri="{FF2B5EF4-FFF2-40B4-BE49-F238E27FC236}">
                      <a16:creationId xmlns:a16="http://schemas.microsoft.com/office/drawing/2014/main" id="{B6EE1CBE-C08A-4D30-BC03-EAF8CA1D1C03}"/>
                    </a:ext>
                  </a:extLst>
                </p:cNvPr>
                <p:cNvGrpSpPr/>
                <p:nvPr/>
              </p:nvGrpSpPr>
              <p:grpSpPr>
                <a:xfrm>
                  <a:off x="2788083" y="3100241"/>
                  <a:ext cx="15356" cy="98237"/>
                  <a:chOff x="2788083" y="3100241"/>
                  <a:chExt cx="15356" cy="98237"/>
                </a:xfrm>
              </p:grpSpPr>
              <p:sp>
                <p:nvSpPr>
                  <p:cNvPr id="31" name="Google Shape;8551;p100">
                    <a:extLst>
                      <a:ext uri="{FF2B5EF4-FFF2-40B4-BE49-F238E27FC236}">
                        <a16:creationId xmlns:a16="http://schemas.microsoft.com/office/drawing/2014/main" id="{95F0EC97-AE71-4496-B70C-CCB3E169AF5B}"/>
                      </a:ext>
                    </a:extLst>
                  </p:cNvPr>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52;p100">
                    <a:extLst>
                      <a:ext uri="{FF2B5EF4-FFF2-40B4-BE49-F238E27FC236}">
                        <a16:creationId xmlns:a16="http://schemas.microsoft.com/office/drawing/2014/main" id="{F6AAEF61-E531-4AC1-84F7-8CC1B6C0CB73}"/>
                      </a:ext>
                    </a:extLst>
                  </p:cNvPr>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53;p100">
                    <a:extLst>
                      <a:ext uri="{FF2B5EF4-FFF2-40B4-BE49-F238E27FC236}">
                        <a16:creationId xmlns:a16="http://schemas.microsoft.com/office/drawing/2014/main" id="{8427D720-A348-49DB-861E-7F7F6225687A}"/>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554;p100">
                  <a:extLst>
                    <a:ext uri="{FF2B5EF4-FFF2-40B4-BE49-F238E27FC236}">
                      <a16:creationId xmlns:a16="http://schemas.microsoft.com/office/drawing/2014/main" id="{6CEEB849-8200-4E2D-9CF8-8A46082B331D}"/>
                    </a:ext>
                  </a:extLst>
                </p:cNvPr>
                <p:cNvGrpSpPr/>
                <p:nvPr/>
              </p:nvGrpSpPr>
              <p:grpSpPr>
                <a:xfrm>
                  <a:off x="2683630" y="3215065"/>
                  <a:ext cx="224334" cy="182045"/>
                  <a:chOff x="2683630" y="3215065"/>
                  <a:chExt cx="224334" cy="182045"/>
                </a:xfrm>
              </p:grpSpPr>
              <p:sp>
                <p:nvSpPr>
                  <p:cNvPr id="29" name="Google Shape;8555;p100">
                    <a:extLst>
                      <a:ext uri="{FF2B5EF4-FFF2-40B4-BE49-F238E27FC236}">
                        <a16:creationId xmlns:a16="http://schemas.microsoft.com/office/drawing/2014/main" id="{834AA2D8-EA8A-4946-95A2-F9AC42D2BFB0}"/>
                      </a:ext>
                    </a:extLst>
                  </p:cNvPr>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56;p100">
                    <a:extLst>
                      <a:ext uri="{FF2B5EF4-FFF2-40B4-BE49-F238E27FC236}">
                        <a16:creationId xmlns:a16="http://schemas.microsoft.com/office/drawing/2014/main" id="{7F66C996-71AB-4CD6-8A43-15C3F3475B00}"/>
                      </a:ext>
                    </a:extLst>
                  </p:cNvPr>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8557;p100">
                <a:extLst>
                  <a:ext uri="{FF2B5EF4-FFF2-40B4-BE49-F238E27FC236}">
                    <a16:creationId xmlns:a16="http://schemas.microsoft.com/office/drawing/2014/main" id="{A158E841-E9F1-448D-8D46-06122C22705E}"/>
                  </a:ext>
                </a:extLst>
              </p:cNvPr>
              <p:cNvGrpSpPr/>
              <p:nvPr/>
            </p:nvGrpSpPr>
            <p:grpSpPr>
              <a:xfrm>
                <a:off x="2389399" y="3100241"/>
                <a:ext cx="363638" cy="296869"/>
                <a:chOff x="2389399" y="3100241"/>
                <a:chExt cx="363638" cy="296869"/>
              </a:xfrm>
            </p:grpSpPr>
            <p:grpSp>
              <p:nvGrpSpPr>
                <p:cNvPr id="20" name="Google Shape;8558;p100">
                  <a:extLst>
                    <a:ext uri="{FF2B5EF4-FFF2-40B4-BE49-F238E27FC236}">
                      <a16:creationId xmlns:a16="http://schemas.microsoft.com/office/drawing/2014/main" id="{EDCDB753-7781-41A9-A3A9-44C032AB2BF1}"/>
                    </a:ext>
                  </a:extLst>
                </p:cNvPr>
                <p:cNvGrpSpPr/>
                <p:nvPr/>
              </p:nvGrpSpPr>
              <p:grpSpPr>
                <a:xfrm>
                  <a:off x="2493852" y="3100241"/>
                  <a:ext cx="259185" cy="98237"/>
                  <a:chOff x="2493852" y="3100241"/>
                  <a:chExt cx="259185" cy="98237"/>
                </a:xfrm>
              </p:grpSpPr>
              <p:sp>
                <p:nvSpPr>
                  <p:cNvPr id="24" name="Google Shape;8559;p100">
                    <a:extLst>
                      <a:ext uri="{FF2B5EF4-FFF2-40B4-BE49-F238E27FC236}">
                        <a16:creationId xmlns:a16="http://schemas.microsoft.com/office/drawing/2014/main" id="{4FED0164-DDEA-42D1-8604-3AD0663B6262}"/>
                      </a:ext>
                    </a:extLst>
                  </p:cNvPr>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0;p100">
                    <a:extLst>
                      <a:ext uri="{FF2B5EF4-FFF2-40B4-BE49-F238E27FC236}">
                        <a16:creationId xmlns:a16="http://schemas.microsoft.com/office/drawing/2014/main" id="{45574A62-C1DD-4968-AA7B-A47D1FB41423}"/>
                      </a:ext>
                    </a:extLst>
                  </p:cNvPr>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61;p100">
                    <a:extLst>
                      <a:ext uri="{FF2B5EF4-FFF2-40B4-BE49-F238E27FC236}">
                        <a16:creationId xmlns:a16="http://schemas.microsoft.com/office/drawing/2014/main" id="{DAD46CE5-4DF9-4D7D-AE10-40809DEA3867}"/>
                      </a:ext>
                    </a:extLst>
                  </p:cNvPr>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562;p100">
                  <a:extLst>
                    <a:ext uri="{FF2B5EF4-FFF2-40B4-BE49-F238E27FC236}">
                      <a16:creationId xmlns:a16="http://schemas.microsoft.com/office/drawing/2014/main" id="{8626B0F1-5007-46EA-BD87-6B70909E2B63}"/>
                    </a:ext>
                  </a:extLst>
                </p:cNvPr>
                <p:cNvGrpSpPr/>
                <p:nvPr/>
              </p:nvGrpSpPr>
              <p:grpSpPr>
                <a:xfrm>
                  <a:off x="2389399" y="3215065"/>
                  <a:ext cx="224343" cy="182045"/>
                  <a:chOff x="2389399" y="3215065"/>
                  <a:chExt cx="224343" cy="182045"/>
                </a:xfrm>
              </p:grpSpPr>
              <p:sp>
                <p:nvSpPr>
                  <p:cNvPr id="22" name="Google Shape;8563;p100">
                    <a:extLst>
                      <a:ext uri="{FF2B5EF4-FFF2-40B4-BE49-F238E27FC236}">
                        <a16:creationId xmlns:a16="http://schemas.microsoft.com/office/drawing/2014/main" id="{77BC5D2B-ECE0-4912-91C1-11BB50A5C711}"/>
                      </a:ext>
                    </a:extLst>
                  </p:cNvPr>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64;p100">
                    <a:extLst>
                      <a:ext uri="{FF2B5EF4-FFF2-40B4-BE49-F238E27FC236}">
                        <a16:creationId xmlns:a16="http://schemas.microsoft.com/office/drawing/2014/main" id="{3D8ADED3-CBFF-4AD5-8E88-6B48A36B513B}"/>
                      </a:ext>
                    </a:extLst>
                  </p:cNvPr>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8565;p100">
                <a:extLst>
                  <a:ext uri="{FF2B5EF4-FFF2-40B4-BE49-F238E27FC236}">
                    <a16:creationId xmlns:a16="http://schemas.microsoft.com/office/drawing/2014/main" id="{8113B986-2F3B-4750-B45A-7764FE0E5772}"/>
                  </a:ext>
                </a:extLst>
              </p:cNvPr>
              <p:cNvGrpSpPr/>
              <p:nvPr/>
            </p:nvGrpSpPr>
            <p:grpSpPr>
              <a:xfrm>
                <a:off x="2838475" y="3100241"/>
                <a:ext cx="363719" cy="296869"/>
                <a:chOff x="2838475" y="3100241"/>
                <a:chExt cx="363719" cy="296869"/>
              </a:xfrm>
            </p:grpSpPr>
            <p:grpSp>
              <p:nvGrpSpPr>
                <p:cNvPr id="13" name="Google Shape;8566;p100">
                  <a:extLst>
                    <a:ext uri="{FF2B5EF4-FFF2-40B4-BE49-F238E27FC236}">
                      <a16:creationId xmlns:a16="http://schemas.microsoft.com/office/drawing/2014/main" id="{7010D43B-A60C-48F4-90C8-FFEEA1388C1C}"/>
                    </a:ext>
                  </a:extLst>
                </p:cNvPr>
                <p:cNvGrpSpPr/>
                <p:nvPr/>
              </p:nvGrpSpPr>
              <p:grpSpPr>
                <a:xfrm>
                  <a:off x="2838475" y="3100241"/>
                  <a:ext cx="259185" cy="98237"/>
                  <a:chOff x="2838475" y="3100241"/>
                  <a:chExt cx="259185" cy="98237"/>
                </a:xfrm>
              </p:grpSpPr>
              <p:sp>
                <p:nvSpPr>
                  <p:cNvPr id="17" name="Google Shape;8567;p100">
                    <a:extLst>
                      <a:ext uri="{FF2B5EF4-FFF2-40B4-BE49-F238E27FC236}">
                        <a16:creationId xmlns:a16="http://schemas.microsoft.com/office/drawing/2014/main" id="{5E024B51-2832-4692-B3D4-EB940CBEC01D}"/>
                      </a:ext>
                    </a:extLst>
                  </p:cNvPr>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68;p100">
                    <a:extLst>
                      <a:ext uri="{FF2B5EF4-FFF2-40B4-BE49-F238E27FC236}">
                        <a16:creationId xmlns:a16="http://schemas.microsoft.com/office/drawing/2014/main" id="{D95DE3B7-F485-4E7E-8D80-4D372C8A8BC6}"/>
                      </a:ext>
                    </a:extLst>
                  </p:cNvPr>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69;p100">
                    <a:extLst>
                      <a:ext uri="{FF2B5EF4-FFF2-40B4-BE49-F238E27FC236}">
                        <a16:creationId xmlns:a16="http://schemas.microsoft.com/office/drawing/2014/main" id="{D87012DE-6ADA-4932-A9B0-C0606F1AE48E}"/>
                      </a:ext>
                    </a:extLst>
                  </p:cNvPr>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570;p100">
                  <a:extLst>
                    <a:ext uri="{FF2B5EF4-FFF2-40B4-BE49-F238E27FC236}">
                      <a16:creationId xmlns:a16="http://schemas.microsoft.com/office/drawing/2014/main" id="{714BA95D-C3B1-4140-A7F8-D4E1ED83F4E5}"/>
                    </a:ext>
                  </a:extLst>
                </p:cNvPr>
                <p:cNvGrpSpPr/>
                <p:nvPr/>
              </p:nvGrpSpPr>
              <p:grpSpPr>
                <a:xfrm>
                  <a:off x="2977852" y="3215065"/>
                  <a:ext cx="224343" cy="182045"/>
                  <a:chOff x="2977852" y="3215065"/>
                  <a:chExt cx="224343" cy="182045"/>
                </a:xfrm>
              </p:grpSpPr>
              <p:sp>
                <p:nvSpPr>
                  <p:cNvPr id="15" name="Google Shape;8571;p100">
                    <a:extLst>
                      <a:ext uri="{FF2B5EF4-FFF2-40B4-BE49-F238E27FC236}">
                        <a16:creationId xmlns:a16="http://schemas.microsoft.com/office/drawing/2014/main" id="{1CF4DFA1-9788-467C-96FF-21E5B7542C54}"/>
                      </a:ext>
                    </a:extLst>
                  </p:cNvPr>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72;p100">
                    <a:extLst>
                      <a:ext uri="{FF2B5EF4-FFF2-40B4-BE49-F238E27FC236}">
                        <a16:creationId xmlns:a16="http://schemas.microsoft.com/office/drawing/2014/main" id="{6543A638-8F93-4030-8EFC-00A08B8CB7F3}"/>
                      </a:ext>
                    </a:extLst>
                  </p:cNvPr>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1852604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F547-AB52-4A8D-8DA5-D0877E604D98}"/>
              </a:ext>
            </a:extLst>
          </p:cNvPr>
          <p:cNvSpPr>
            <a:spLocks noGrp="1"/>
          </p:cNvSpPr>
          <p:nvPr>
            <p:ph type="title"/>
          </p:nvPr>
        </p:nvSpPr>
        <p:spPr>
          <a:xfrm>
            <a:off x="20362" y="123212"/>
            <a:ext cx="4483651" cy="518400"/>
          </a:xfrm>
        </p:spPr>
        <p:txBody>
          <a:bodyPr/>
          <a:lstStyle/>
          <a:p>
            <a:r>
              <a:rPr lang="en-US" sz="2400" b="0" i="0" dirty="0">
                <a:solidFill>
                  <a:srgbClr val="0B98C8"/>
                </a:solidFill>
                <a:effectLst/>
                <a:latin typeface="Arial" panose="020B0604020202020204" pitchFamily="34" charset="0"/>
              </a:rPr>
              <a:t>Logistic Regression</a:t>
            </a:r>
            <a:br>
              <a:rPr lang="en-US" b="0" i="0" dirty="0">
                <a:solidFill>
                  <a:srgbClr val="0B98C8"/>
                </a:solidFill>
                <a:effectLst/>
                <a:latin typeface="Arial" panose="020B0604020202020204" pitchFamily="34" charset="0"/>
              </a:rPr>
            </a:br>
            <a:endParaRPr lang="ar-JO" dirty="0"/>
          </a:p>
        </p:txBody>
      </p:sp>
      <p:pic>
        <p:nvPicPr>
          <p:cNvPr id="13314" name="Picture 2">
            <a:extLst>
              <a:ext uri="{FF2B5EF4-FFF2-40B4-BE49-F238E27FC236}">
                <a16:creationId xmlns:a16="http://schemas.microsoft.com/office/drawing/2014/main" id="{58A35FA0-304B-41D5-91EA-745376F61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798" y="1657631"/>
            <a:ext cx="4301899" cy="3251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AF9DD0-8021-4B4C-8FED-C6AE7CB6EEC5}"/>
              </a:ext>
            </a:extLst>
          </p:cNvPr>
          <p:cNvSpPr txBox="1"/>
          <p:nvPr/>
        </p:nvSpPr>
        <p:spPr>
          <a:xfrm>
            <a:off x="4654798" y="796025"/>
            <a:ext cx="4572000" cy="430887"/>
          </a:xfrm>
          <a:prstGeom prst="rect">
            <a:avLst/>
          </a:prstGeom>
          <a:noFill/>
        </p:spPr>
        <p:txBody>
          <a:bodyPr wrap="square">
            <a:spAutoFit/>
          </a:bodyPr>
          <a:lstStyle/>
          <a:p>
            <a:r>
              <a:rPr lang="en-US" sz="1100" b="0" i="0" dirty="0">
                <a:solidFill>
                  <a:schemeClr val="bg1"/>
                </a:solidFill>
                <a:effectLst/>
                <a:latin typeface="Arial" panose="020B0604020202020204" pitchFamily="34" charset="0"/>
              </a:rPr>
              <a:t>Sigmoid Function: The sigmoid function is useful to map any predicted values of probabilities into another value between 0 and 1.</a:t>
            </a:r>
            <a:endParaRPr lang="ar-JO" sz="11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495B9F7E-9006-4E3C-A642-5173178F2016}"/>
              </a:ext>
            </a:extLst>
          </p:cNvPr>
          <p:cNvPicPr>
            <a:picLocks noChangeAspect="1"/>
          </p:cNvPicPr>
          <p:nvPr/>
        </p:nvPicPr>
        <p:blipFill>
          <a:blip r:embed="rId3"/>
          <a:stretch>
            <a:fillRect/>
          </a:stretch>
        </p:blipFill>
        <p:spPr>
          <a:xfrm>
            <a:off x="711877" y="749410"/>
            <a:ext cx="3860123" cy="4044660"/>
          </a:xfrm>
          <a:prstGeom prst="rect">
            <a:avLst/>
          </a:prstGeom>
        </p:spPr>
      </p:pic>
    </p:spTree>
    <p:extLst>
      <p:ext uri="{BB962C8B-B14F-4D97-AF65-F5344CB8AC3E}">
        <p14:creationId xmlns:p14="http://schemas.microsoft.com/office/powerpoint/2010/main" val="2943057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DBE1-0DBD-4BD0-8F21-0B24B491FEB5}"/>
              </a:ext>
            </a:extLst>
          </p:cNvPr>
          <p:cNvSpPr>
            <a:spLocks noGrp="1"/>
          </p:cNvSpPr>
          <p:nvPr>
            <p:ph type="title"/>
          </p:nvPr>
        </p:nvSpPr>
        <p:spPr>
          <a:xfrm>
            <a:off x="5799726" y="703572"/>
            <a:ext cx="2451740" cy="901423"/>
          </a:xfrm>
        </p:spPr>
        <p:txBody>
          <a:bodyPr/>
          <a:lstStyle/>
          <a:p>
            <a:r>
              <a:rPr lang="en-US" sz="2400" dirty="0">
                <a:solidFill>
                  <a:schemeClr val="bg1"/>
                </a:solidFill>
              </a:rPr>
              <a:t>The model </a:t>
            </a:r>
            <a:r>
              <a:rPr lang="en-US" sz="1800" b="0" i="0" dirty="0">
                <a:solidFill>
                  <a:schemeClr val="bg1"/>
                </a:solidFill>
                <a:effectLst/>
                <a:latin typeface="Arial" panose="020B0604020202020204" pitchFamily="34" charset="0"/>
              </a:rPr>
              <a:t>Logistic Regression accuracy is </a:t>
            </a:r>
            <a:r>
              <a:rPr lang="en-US" sz="1800" b="0" i="0" dirty="0">
                <a:solidFill>
                  <a:srgbClr val="0070C0"/>
                </a:solidFill>
                <a:effectLst/>
                <a:latin typeface="Arial" panose="020B0604020202020204" pitchFamily="34" charset="0"/>
              </a:rPr>
              <a:t>73.21%</a:t>
            </a:r>
            <a:endParaRPr lang="ar-JO" sz="1800" dirty="0">
              <a:solidFill>
                <a:srgbClr val="0070C0"/>
              </a:solidFill>
            </a:endParaRPr>
          </a:p>
        </p:txBody>
      </p:sp>
      <p:pic>
        <p:nvPicPr>
          <p:cNvPr id="4" name="Picture 3" descr="Graphical user interface, website&#10;&#10;Description automatically generated">
            <a:extLst>
              <a:ext uri="{FF2B5EF4-FFF2-40B4-BE49-F238E27FC236}">
                <a16:creationId xmlns:a16="http://schemas.microsoft.com/office/drawing/2014/main" id="{829B3EE9-A16A-4F62-99C1-58E8CFC1B9A0}"/>
              </a:ext>
            </a:extLst>
          </p:cNvPr>
          <p:cNvPicPr>
            <a:picLocks noChangeAspect="1"/>
          </p:cNvPicPr>
          <p:nvPr/>
        </p:nvPicPr>
        <p:blipFill>
          <a:blip r:embed="rId2"/>
          <a:stretch>
            <a:fillRect/>
          </a:stretch>
        </p:blipFill>
        <p:spPr>
          <a:xfrm>
            <a:off x="220784" y="515949"/>
            <a:ext cx="5143318" cy="4111602"/>
          </a:xfrm>
          <a:prstGeom prst="rect">
            <a:avLst/>
          </a:prstGeom>
        </p:spPr>
      </p:pic>
      <p:grpSp>
        <p:nvGrpSpPr>
          <p:cNvPr id="5" name="Google Shape;8322;p100">
            <a:extLst>
              <a:ext uri="{FF2B5EF4-FFF2-40B4-BE49-F238E27FC236}">
                <a16:creationId xmlns:a16="http://schemas.microsoft.com/office/drawing/2014/main" id="{10942C8B-DBF6-439A-94F0-EE3B286F7954}"/>
              </a:ext>
            </a:extLst>
          </p:cNvPr>
          <p:cNvGrpSpPr/>
          <p:nvPr/>
        </p:nvGrpSpPr>
        <p:grpSpPr>
          <a:xfrm>
            <a:off x="5452534" y="2637082"/>
            <a:ext cx="3012766" cy="901424"/>
            <a:chOff x="1808063" y="4294338"/>
            <a:chExt cx="3370782" cy="721817"/>
          </a:xfrm>
        </p:grpSpPr>
        <p:sp>
          <p:nvSpPr>
            <p:cNvPr id="6" name="Google Shape;8323;p100">
              <a:extLst>
                <a:ext uri="{FF2B5EF4-FFF2-40B4-BE49-F238E27FC236}">
                  <a16:creationId xmlns:a16="http://schemas.microsoft.com/office/drawing/2014/main" id="{A1CCF67F-E00B-4BD0-B406-415C1959D13C}"/>
                </a:ext>
              </a:extLst>
            </p:cNvPr>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24;p100">
              <a:extLst>
                <a:ext uri="{FF2B5EF4-FFF2-40B4-BE49-F238E27FC236}">
                  <a16:creationId xmlns:a16="http://schemas.microsoft.com/office/drawing/2014/main" id="{6DD6C6DF-4C41-4A9D-82AD-9B4D5A42FE37}"/>
                </a:ext>
              </a:extLst>
            </p:cNvPr>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25;p100">
              <a:extLst>
                <a:ext uri="{FF2B5EF4-FFF2-40B4-BE49-F238E27FC236}">
                  <a16:creationId xmlns:a16="http://schemas.microsoft.com/office/drawing/2014/main" id="{4F7FE9AE-2CA7-4CAB-AF9E-5E38105A1CDC}"/>
                </a:ext>
              </a:extLst>
            </p:cNvPr>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26;p100">
              <a:extLst>
                <a:ext uri="{FF2B5EF4-FFF2-40B4-BE49-F238E27FC236}">
                  <a16:creationId xmlns:a16="http://schemas.microsoft.com/office/drawing/2014/main" id="{24B2B7B3-A91A-4C59-9913-FE5D9AD2C365}"/>
                </a:ext>
              </a:extLst>
            </p:cNvPr>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27;p100">
              <a:extLst>
                <a:ext uri="{FF2B5EF4-FFF2-40B4-BE49-F238E27FC236}">
                  <a16:creationId xmlns:a16="http://schemas.microsoft.com/office/drawing/2014/main" id="{44018186-12DA-4EB2-A6E8-FE4B2C1E2428}"/>
                </a:ext>
              </a:extLst>
            </p:cNvPr>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28;p100">
              <a:extLst>
                <a:ext uri="{FF2B5EF4-FFF2-40B4-BE49-F238E27FC236}">
                  <a16:creationId xmlns:a16="http://schemas.microsoft.com/office/drawing/2014/main" id="{179CA1A1-452E-4A7C-B373-1AC39B5ADECA}"/>
                </a:ext>
              </a:extLst>
            </p:cNvPr>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29;p100">
              <a:extLst>
                <a:ext uri="{FF2B5EF4-FFF2-40B4-BE49-F238E27FC236}">
                  <a16:creationId xmlns:a16="http://schemas.microsoft.com/office/drawing/2014/main" id="{98601F04-33A7-46F1-8C3C-71994ACDF733}"/>
                </a:ext>
              </a:extLst>
            </p:cNvPr>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30;p100">
              <a:extLst>
                <a:ext uri="{FF2B5EF4-FFF2-40B4-BE49-F238E27FC236}">
                  <a16:creationId xmlns:a16="http://schemas.microsoft.com/office/drawing/2014/main" id="{F502D01E-6E03-436F-A4FC-9890ED126866}"/>
                </a:ext>
              </a:extLst>
            </p:cNvPr>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31;p100">
              <a:extLst>
                <a:ext uri="{FF2B5EF4-FFF2-40B4-BE49-F238E27FC236}">
                  <a16:creationId xmlns:a16="http://schemas.microsoft.com/office/drawing/2014/main" id="{BAFC5CB2-BEEA-40A7-A2EB-E0C8D4BB9977}"/>
                </a:ext>
              </a:extLst>
            </p:cNvPr>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32;p100">
              <a:extLst>
                <a:ext uri="{FF2B5EF4-FFF2-40B4-BE49-F238E27FC236}">
                  <a16:creationId xmlns:a16="http://schemas.microsoft.com/office/drawing/2014/main" id="{8841FECA-0D24-4B85-93D5-072D104EA93E}"/>
                </a:ext>
              </a:extLst>
            </p:cNvPr>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9467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3C36-7AF4-434F-B598-03F9A35CE322}"/>
              </a:ext>
            </a:extLst>
          </p:cNvPr>
          <p:cNvSpPr>
            <a:spLocks noGrp="1"/>
          </p:cNvSpPr>
          <p:nvPr>
            <p:ph type="title"/>
          </p:nvPr>
        </p:nvSpPr>
        <p:spPr>
          <a:xfrm>
            <a:off x="-492371" y="66069"/>
            <a:ext cx="4648733" cy="518400"/>
          </a:xfrm>
        </p:spPr>
        <p:txBody>
          <a:bodyPr/>
          <a:lstStyle/>
          <a:p>
            <a:r>
              <a:rPr lang="en-US" sz="2800" b="0" i="0" dirty="0">
                <a:solidFill>
                  <a:srgbClr val="0B98C8"/>
                </a:solidFill>
                <a:effectLst/>
                <a:latin typeface="Arial" panose="020B0604020202020204" pitchFamily="34" charset="0"/>
              </a:rPr>
              <a:t>Naive Bayes model</a:t>
            </a:r>
            <a:br>
              <a:rPr lang="en-US" b="0" i="0" dirty="0">
                <a:solidFill>
                  <a:srgbClr val="0B98C8"/>
                </a:solidFill>
                <a:effectLst/>
                <a:latin typeface="Arial" panose="020B0604020202020204" pitchFamily="34" charset="0"/>
              </a:rPr>
            </a:br>
            <a:endParaRPr lang="ar-JO" dirty="0"/>
          </a:p>
        </p:txBody>
      </p:sp>
      <p:pic>
        <p:nvPicPr>
          <p:cNvPr id="14338" name="Picture 2">
            <a:extLst>
              <a:ext uri="{FF2B5EF4-FFF2-40B4-BE49-F238E27FC236}">
                <a16:creationId xmlns:a16="http://schemas.microsoft.com/office/drawing/2014/main" id="{347DA97E-0921-4640-96B5-AAB09EC6B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613" y="971022"/>
            <a:ext cx="4233977" cy="37068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7934A6-8BB8-439A-883E-AFAAADF4E8A0}"/>
              </a:ext>
            </a:extLst>
          </p:cNvPr>
          <p:cNvSpPr txBox="1"/>
          <p:nvPr/>
        </p:nvSpPr>
        <p:spPr>
          <a:xfrm>
            <a:off x="3679981" y="325269"/>
            <a:ext cx="4572000" cy="769441"/>
          </a:xfrm>
          <a:prstGeom prst="rect">
            <a:avLst/>
          </a:prstGeom>
          <a:noFill/>
        </p:spPr>
        <p:txBody>
          <a:bodyPr wrap="square">
            <a:spAutoFit/>
          </a:bodyPr>
          <a:lstStyle/>
          <a:p>
            <a:r>
              <a:rPr lang="en-US" sz="1100" b="0" i="0" dirty="0">
                <a:solidFill>
                  <a:schemeClr val="bg1"/>
                </a:solidFill>
                <a:effectLst/>
                <a:latin typeface="Arial" panose="020B0604020202020204" pitchFamily="34" charset="0"/>
              </a:rPr>
              <a:t>Naive Bayes are mostly used in natural language processing (NLP) problems. Naive Bayes predict the tag of a text. They calculate the probability of each tag for a given text and then output the tag with the highest one.</a:t>
            </a:r>
            <a:endParaRPr lang="ar-JO" sz="11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5C3EA0FE-DD9D-45B7-93D9-6CA4D55C018C}"/>
              </a:ext>
            </a:extLst>
          </p:cNvPr>
          <p:cNvPicPr>
            <a:picLocks noChangeAspect="1"/>
          </p:cNvPicPr>
          <p:nvPr/>
        </p:nvPicPr>
        <p:blipFill>
          <a:blip r:embed="rId3"/>
          <a:stretch>
            <a:fillRect/>
          </a:stretch>
        </p:blipFill>
        <p:spPr>
          <a:xfrm>
            <a:off x="152136" y="1106875"/>
            <a:ext cx="4144477" cy="3570965"/>
          </a:xfrm>
          <a:prstGeom prst="rect">
            <a:avLst/>
          </a:prstGeom>
        </p:spPr>
      </p:pic>
    </p:spTree>
    <p:extLst>
      <p:ext uri="{BB962C8B-B14F-4D97-AF65-F5344CB8AC3E}">
        <p14:creationId xmlns:p14="http://schemas.microsoft.com/office/powerpoint/2010/main" val="1599868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2B5A-393A-493A-8F4F-9EF807E8E09B}"/>
              </a:ext>
            </a:extLst>
          </p:cNvPr>
          <p:cNvSpPr>
            <a:spLocks noGrp="1"/>
          </p:cNvSpPr>
          <p:nvPr>
            <p:ph type="title"/>
          </p:nvPr>
        </p:nvSpPr>
        <p:spPr>
          <a:xfrm>
            <a:off x="6014719" y="1096568"/>
            <a:ext cx="2736428" cy="518400"/>
          </a:xfrm>
        </p:spPr>
        <p:txBody>
          <a:bodyPr/>
          <a:lstStyle/>
          <a:p>
            <a:r>
              <a:rPr lang="en-US" sz="2400" dirty="0">
                <a:solidFill>
                  <a:schemeClr val="bg1"/>
                </a:solidFill>
              </a:rPr>
              <a:t>The model </a:t>
            </a:r>
            <a:r>
              <a:rPr lang="en-US" sz="2000" b="0" i="0" dirty="0">
                <a:solidFill>
                  <a:schemeClr val="bg1"/>
                </a:solidFill>
                <a:effectLst/>
                <a:latin typeface="Arial" panose="020B0604020202020204" pitchFamily="34" charset="0"/>
              </a:rPr>
              <a:t>Naive Bayes</a:t>
            </a:r>
            <a:br>
              <a:rPr lang="en-US" sz="2000" b="0" i="0" dirty="0">
                <a:solidFill>
                  <a:schemeClr val="bg1"/>
                </a:solidFill>
                <a:effectLst/>
                <a:latin typeface="Arial" panose="020B0604020202020204" pitchFamily="34" charset="0"/>
              </a:rPr>
            </a:br>
            <a:r>
              <a:rPr lang="en-US" sz="2000" b="0" i="0" dirty="0">
                <a:solidFill>
                  <a:schemeClr val="bg1"/>
                </a:solidFill>
                <a:effectLst/>
                <a:latin typeface="Arial" panose="020B0604020202020204" pitchFamily="34" charset="0"/>
              </a:rPr>
              <a:t>accuracy is </a:t>
            </a:r>
            <a:r>
              <a:rPr lang="en-US" sz="2000" b="0" i="0" dirty="0">
                <a:solidFill>
                  <a:srgbClr val="0070C0"/>
                </a:solidFill>
                <a:effectLst/>
                <a:latin typeface="Arial" panose="020B0604020202020204" pitchFamily="34" charset="0"/>
              </a:rPr>
              <a:t>89.11%</a:t>
            </a:r>
            <a:endParaRPr lang="ar-JO" sz="2000" dirty="0">
              <a:solidFill>
                <a:srgbClr val="0070C0"/>
              </a:solidFill>
            </a:endParaRPr>
          </a:p>
        </p:txBody>
      </p:sp>
      <p:pic>
        <p:nvPicPr>
          <p:cNvPr id="4" name="Picture 3" descr="Graphical user interface&#10;&#10;Description automatically generated">
            <a:extLst>
              <a:ext uri="{FF2B5EF4-FFF2-40B4-BE49-F238E27FC236}">
                <a16:creationId xmlns:a16="http://schemas.microsoft.com/office/drawing/2014/main" id="{286C3882-95D5-431E-9B87-B8C1CEDA3F8D}"/>
              </a:ext>
            </a:extLst>
          </p:cNvPr>
          <p:cNvPicPr>
            <a:picLocks noChangeAspect="1"/>
          </p:cNvPicPr>
          <p:nvPr/>
        </p:nvPicPr>
        <p:blipFill>
          <a:blip r:embed="rId2"/>
          <a:stretch>
            <a:fillRect/>
          </a:stretch>
        </p:blipFill>
        <p:spPr>
          <a:xfrm>
            <a:off x="764976" y="514114"/>
            <a:ext cx="4585957" cy="4115272"/>
          </a:xfrm>
          <a:prstGeom prst="rect">
            <a:avLst/>
          </a:prstGeom>
        </p:spPr>
      </p:pic>
      <p:grpSp>
        <p:nvGrpSpPr>
          <p:cNvPr id="6" name="Google Shape;8333;p100">
            <a:extLst>
              <a:ext uri="{FF2B5EF4-FFF2-40B4-BE49-F238E27FC236}">
                <a16:creationId xmlns:a16="http://schemas.microsoft.com/office/drawing/2014/main" id="{3C7AF363-07B3-4CDC-B56D-6A065D986023}"/>
              </a:ext>
            </a:extLst>
          </p:cNvPr>
          <p:cNvGrpSpPr/>
          <p:nvPr/>
        </p:nvGrpSpPr>
        <p:grpSpPr>
          <a:xfrm>
            <a:off x="5943600" y="2397760"/>
            <a:ext cx="2878666" cy="1849120"/>
            <a:chOff x="834100" y="3642869"/>
            <a:chExt cx="1259483" cy="628426"/>
          </a:xfrm>
        </p:grpSpPr>
        <p:sp>
          <p:nvSpPr>
            <p:cNvPr id="7" name="Google Shape;8334;p100">
              <a:extLst>
                <a:ext uri="{FF2B5EF4-FFF2-40B4-BE49-F238E27FC236}">
                  <a16:creationId xmlns:a16="http://schemas.microsoft.com/office/drawing/2014/main" id="{B8C03F28-E2AC-465B-9110-5FCEEC8CFA8D}"/>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35;p100">
              <a:extLst>
                <a:ext uri="{FF2B5EF4-FFF2-40B4-BE49-F238E27FC236}">
                  <a16:creationId xmlns:a16="http://schemas.microsoft.com/office/drawing/2014/main" id="{A19FAC10-3DCD-4F48-A6E0-BEB0122569D6}"/>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36;p100">
              <a:extLst>
                <a:ext uri="{FF2B5EF4-FFF2-40B4-BE49-F238E27FC236}">
                  <a16:creationId xmlns:a16="http://schemas.microsoft.com/office/drawing/2014/main" id="{52545B42-8854-4864-848F-661F818F34A2}"/>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37;p100">
              <a:extLst>
                <a:ext uri="{FF2B5EF4-FFF2-40B4-BE49-F238E27FC236}">
                  <a16:creationId xmlns:a16="http://schemas.microsoft.com/office/drawing/2014/main" id="{EAE879F6-C3A0-4EF0-9C62-5752C5DAD0E8}"/>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38;p100">
              <a:extLst>
                <a:ext uri="{FF2B5EF4-FFF2-40B4-BE49-F238E27FC236}">
                  <a16:creationId xmlns:a16="http://schemas.microsoft.com/office/drawing/2014/main" id="{BFE18CE2-D4E6-4D54-904D-FAC46B6C8CD7}"/>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39;p100">
              <a:extLst>
                <a:ext uri="{FF2B5EF4-FFF2-40B4-BE49-F238E27FC236}">
                  <a16:creationId xmlns:a16="http://schemas.microsoft.com/office/drawing/2014/main" id="{A77864E1-3D9E-423A-8C5D-B49D5C22A4FF}"/>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40;p100">
              <a:extLst>
                <a:ext uri="{FF2B5EF4-FFF2-40B4-BE49-F238E27FC236}">
                  <a16:creationId xmlns:a16="http://schemas.microsoft.com/office/drawing/2014/main" id="{79AE2377-6171-44F9-8D51-E015CD427F7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41;p100">
              <a:extLst>
                <a:ext uri="{FF2B5EF4-FFF2-40B4-BE49-F238E27FC236}">
                  <a16:creationId xmlns:a16="http://schemas.microsoft.com/office/drawing/2014/main" id="{23B9F5CB-643D-4A6D-B424-4765AF7E12C6}"/>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42;p100">
              <a:extLst>
                <a:ext uri="{FF2B5EF4-FFF2-40B4-BE49-F238E27FC236}">
                  <a16:creationId xmlns:a16="http://schemas.microsoft.com/office/drawing/2014/main" id="{0A46846B-287B-4DEA-B35F-9AE328A6F141}"/>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43;p100">
              <a:extLst>
                <a:ext uri="{FF2B5EF4-FFF2-40B4-BE49-F238E27FC236}">
                  <a16:creationId xmlns:a16="http://schemas.microsoft.com/office/drawing/2014/main" id="{C3273EE0-0370-4894-B860-57F08058CCE1}"/>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44;p100">
              <a:extLst>
                <a:ext uri="{FF2B5EF4-FFF2-40B4-BE49-F238E27FC236}">
                  <a16:creationId xmlns:a16="http://schemas.microsoft.com/office/drawing/2014/main" id="{6D9DFFD6-8257-45FE-9380-7793297C283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45;p100">
              <a:extLst>
                <a:ext uri="{FF2B5EF4-FFF2-40B4-BE49-F238E27FC236}">
                  <a16:creationId xmlns:a16="http://schemas.microsoft.com/office/drawing/2014/main" id="{ED154FCB-CF70-46CF-BF30-960906059ECC}"/>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46;p100">
              <a:extLst>
                <a:ext uri="{FF2B5EF4-FFF2-40B4-BE49-F238E27FC236}">
                  <a16:creationId xmlns:a16="http://schemas.microsoft.com/office/drawing/2014/main" id="{3598395A-29D1-45E9-B586-02A5D6CB05B8}"/>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7;p100">
              <a:extLst>
                <a:ext uri="{FF2B5EF4-FFF2-40B4-BE49-F238E27FC236}">
                  <a16:creationId xmlns:a16="http://schemas.microsoft.com/office/drawing/2014/main" id="{5253B6F3-B884-4D39-B810-6327A7D33F58}"/>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48;p100">
              <a:extLst>
                <a:ext uri="{FF2B5EF4-FFF2-40B4-BE49-F238E27FC236}">
                  <a16:creationId xmlns:a16="http://schemas.microsoft.com/office/drawing/2014/main" id="{01457805-4380-43D4-AD5A-A71144D6F902}"/>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49;p100">
              <a:extLst>
                <a:ext uri="{FF2B5EF4-FFF2-40B4-BE49-F238E27FC236}">
                  <a16:creationId xmlns:a16="http://schemas.microsoft.com/office/drawing/2014/main" id="{5B0FB190-F634-4D12-8A0E-3C2556928A11}"/>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50;p100">
              <a:extLst>
                <a:ext uri="{FF2B5EF4-FFF2-40B4-BE49-F238E27FC236}">
                  <a16:creationId xmlns:a16="http://schemas.microsoft.com/office/drawing/2014/main" id="{62EA45E9-098D-4EF2-ABAC-6037C8953951}"/>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51;p100">
              <a:extLst>
                <a:ext uri="{FF2B5EF4-FFF2-40B4-BE49-F238E27FC236}">
                  <a16:creationId xmlns:a16="http://schemas.microsoft.com/office/drawing/2014/main" id="{37B66991-2718-4C4A-A73A-DCB9BB33E431}"/>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52;p100">
              <a:extLst>
                <a:ext uri="{FF2B5EF4-FFF2-40B4-BE49-F238E27FC236}">
                  <a16:creationId xmlns:a16="http://schemas.microsoft.com/office/drawing/2014/main" id="{5AC5C940-F1F7-47F3-AE9E-DC6CFCB79F3C}"/>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53;p100">
              <a:extLst>
                <a:ext uri="{FF2B5EF4-FFF2-40B4-BE49-F238E27FC236}">
                  <a16:creationId xmlns:a16="http://schemas.microsoft.com/office/drawing/2014/main" id="{60A080FD-77A7-4370-9625-F5C2DB62FAC9}"/>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54;p100">
              <a:extLst>
                <a:ext uri="{FF2B5EF4-FFF2-40B4-BE49-F238E27FC236}">
                  <a16:creationId xmlns:a16="http://schemas.microsoft.com/office/drawing/2014/main" id="{DB40E460-B1EF-46A0-9B1D-7BE43A9A48FD}"/>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5;p100">
              <a:extLst>
                <a:ext uri="{FF2B5EF4-FFF2-40B4-BE49-F238E27FC236}">
                  <a16:creationId xmlns:a16="http://schemas.microsoft.com/office/drawing/2014/main" id="{2B605002-F06B-417E-ADE2-0E906FF60700}"/>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56;p100">
              <a:extLst>
                <a:ext uri="{FF2B5EF4-FFF2-40B4-BE49-F238E27FC236}">
                  <a16:creationId xmlns:a16="http://schemas.microsoft.com/office/drawing/2014/main" id="{F0559D10-55E6-4BE1-9B4A-37E5479E17C6}"/>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57;p100">
              <a:extLst>
                <a:ext uri="{FF2B5EF4-FFF2-40B4-BE49-F238E27FC236}">
                  <a16:creationId xmlns:a16="http://schemas.microsoft.com/office/drawing/2014/main" id="{C0A26C68-E867-48FB-B86E-0AA14346F38F}"/>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58;p100">
              <a:extLst>
                <a:ext uri="{FF2B5EF4-FFF2-40B4-BE49-F238E27FC236}">
                  <a16:creationId xmlns:a16="http://schemas.microsoft.com/office/drawing/2014/main" id="{45C6F4D6-FA3D-4E66-ADD6-F0DE6D4078A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8359;p100">
              <a:extLst>
                <a:ext uri="{FF2B5EF4-FFF2-40B4-BE49-F238E27FC236}">
                  <a16:creationId xmlns:a16="http://schemas.microsoft.com/office/drawing/2014/main" id="{6CA1723B-AEBD-4492-83D2-AA4DC509000D}"/>
                </a:ext>
              </a:extLst>
            </p:cNvPr>
            <p:cNvGrpSpPr/>
            <p:nvPr/>
          </p:nvGrpSpPr>
          <p:grpSpPr>
            <a:xfrm>
              <a:off x="1360364" y="3847835"/>
              <a:ext cx="208119" cy="224359"/>
              <a:chOff x="1360769" y="3847100"/>
              <a:chExt cx="208119" cy="224359"/>
            </a:xfrm>
          </p:grpSpPr>
          <p:sp>
            <p:nvSpPr>
              <p:cNvPr id="47" name="Google Shape;8360;p100">
                <a:extLst>
                  <a:ext uri="{FF2B5EF4-FFF2-40B4-BE49-F238E27FC236}">
                    <a16:creationId xmlns:a16="http://schemas.microsoft.com/office/drawing/2014/main" id="{F4288E5C-A568-43C8-BC24-B5944EE08807}"/>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1;p100">
                <a:extLst>
                  <a:ext uri="{FF2B5EF4-FFF2-40B4-BE49-F238E27FC236}">
                    <a16:creationId xmlns:a16="http://schemas.microsoft.com/office/drawing/2014/main" id="{9B3AFCCA-F841-4936-8A39-D385D288FD87}"/>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62;p100">
                <a:extLst>
                  <a:ext uri="{FF2B5EF4-FFF2-40B4-BE49-F238E27FC236}">
                    <a16:creationId xmlns:a16="http://schemas.microsoft.com/office/drawing/2014/main" id="{40896A12-A740-49F7-8C79-FF109A8623A3}"/>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63;p100">
                <a:extLst>
                  <a:ext uri="{FF2B5EF4-FFF2-40B4-BE49-F238E27FC236}">
                    <a16:creationId xmlns:a16="http://schemas.microsoft.com/office/drawing/2014/main" id="{4622537F-281A-44A9-98E2-DBA48ADCF574}"/>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64;p100">
                <a:extLst>
                  <a:ext uri="{FF2B5EF4-FFF2-40B4-BE49-F238E27FC236}">
                    <a16:creationId xmlns:a16="http://schemas.microsoft.com/office/drawing/2014/main" id="{43C05952-B02D-41BE-B7BE-CDEBAE5F22C6}"/>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65;p100">
                <a:extLst>
                  <a:ext uri="{FF2B5EF4-FFF2-40B4-BE49-F238E27FC236}">
                    <a16:creationId xmlns:a16="http://schemas.microsoft.com/office/drawing/2014/main" id="{B2012F5F-CBCC-4756-BB99-7D5C8AA63352}"/>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66;p100">
                <a:extLst>
                  <a:ext uri="{FF2B5EF4-FFF2-40B4-BE49-F238E27FC236}">
                    <a16:creationId xmlns:a16="http://schemas.microsoft.com/office/drawing/2014/main" id="{B346D482-0C0B-4ACE-BF3D-224782BC89A4}"/>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67;p100">
                <a:extLst>
                  <a:ext uri="{FF2B5EF4-FFF2-40B4-BE49-F238E27FC236}">
                    <a16:creationId xmlns:a16="http://schemas.microsoft.com/office/drawing/2014/main" id="{8AFC1416-C1F4-4EFE-B01A-FB0A3680C39F}"/>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68;p100">
                <a:extLst>
                  <a:ext uri="{FF2B5EF4-FFF2-40B4-BE49-F238E27FC236}">
                    <a16:creationId xmlns:a16="http://schemas.microsoft.com/office/drawing/2014/main" id="{EE660FE0-D735-4EDE-A748-96DB2BA06F8A}"/>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69;p100">
                <a:extLst>
                  <a:ext uri="{FF2B5EF4-FFF2-40B4-BE49-F238E27FC236}">
                    <a16:creationId xmlns:a16="http://schemas.microsoft.com/office/drawing/2014/main" id="{FCF119F5-B701-4544-AD81-3F774CDB752F}"/>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70;p100">
                <a:extLst>
                  <a:ext uri="{FF2B5EF4-FFF2-40B4-BE49-F238E27FC236}">
                    <a16:creationId xmlns:a16="http://schemas.microsoft.com/office/drawing/2014/main" id="{EE865551-053F-41A1-938C-4F2B9AF872D6}"/>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71;p100">
                <a:extLst>
                  <a:ext uri="{FF2B5EF4-FFF2-40B4-BE49-F238E27FC236}">
                    <a16:creationId xmlns:a16="http://schemas.microsoft.com/office/drawing/2014/main" id="{AF6DB370-82E1-4ABB-A0EC-DB14867C96ED}"/>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72;p100">
                <a:extLst>
                  <a:ext uri="{FF2B5EF4-FFF2-40B4-BE49-F238E27FC236}">
                    <a16:creationId xmlns:a16="http://schemas.microsoft.com/office/drawing/2014/main" id="{A3E913F1-A392-4796-B88D-7BADB8E544B6}"/>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73;p100">
                <a:extLst>
                  <a:ext uri="{FF2B5EF4-FFF2-40B4-BE49-F238E27FC236}">
                    <a16:creationId xmlns:a16="http://schemas.microsoft.com/office/drawing/2014/main" id="{85612485-7915-4EB6-8166-4E0D212B7E3C}"/>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74;p100">
                <a:extLst>
                  <a:ext uri="{FF2B5EF4-FFF2-40B4-BE49-F238E27FC236}">
                    <a16:creationId xmlns:a16="http://schemas.microsoft.com/office/drawing/2014/main" id="{8C9EC85D-7EA0-4BBB-8B5B-999DF9FAB753}"/>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75;p100">
                <a:extLst>
                  <a:ext uri="{FF2B5EF4-FFF2-40B4-BE49-F238E27FC236}">
                    <a16:creationId xmlns:a16="http://schemas.microsoft.com/office/drawing/2014/main" id="{5013D7A9-0AE3-4FD7-ADD9-4D89E8444484}"/>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76;p100">
                <a:extLst>
                  <a:ext uri="{FF2B5EF4-FFF2-40B4-BE49-F238E27FC236}">
                    <a16:creationId xmlns:a16="http://schemas.microsoft.com/office/drawing/2014/main" id="{F4DD81BE-1275-4CE8-9DAE-8F3779E382B7}"/>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7;p100">
                <a:extLst>
                  <a:ext uri="{FF2B5EF4-FFF2-40B4-BE49-F238E27FC236}">
                    <a16:creationId xmlns:a16="http://schemas.microsoft.com/office/drawing/2014/main" id="{4BB23385-A767-4B6B-B974-886222554A8E}"/>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78;p100">
                <a:extLst>
                  <a:ext uri="{FF2B5EF4-FFF2-40B4-BE49-F238E27FC236}">
                    <a16:creationId xmlns:a16="http://schemas.microsoft.com/office/drawing/2014/main" id="{17576270-7701-494D-8430-CBF0A33FEE05}"/>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79;p100">
                <a:extLst>
                  <a:ext uri="{FF2B5EF4-FFF2-40B4-BE49-F238E27FC236}">
                    <a16:creationId xmlns:a16="http://schemas.microsoft.com/office/drawing/2014/main" id="{45A9354F-689F-4B6D-A827-4145E2772B7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8380;p100">
              <a:extLst>
                <a:ext uri="{FF2B5EF4-FFF2-40B4-BE49-F238E27FC236}">
                  <a16:creationId xmlns:a16="http://schemas.microsoft.com/office/drawing/2014/main" id="{9720D898-F29F-470B-8931-94286981DCC0}"/>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81;p100">
              <a:extLst>
                <a:ext uri="{FF2B5EF4-FFF2-40B4-BE49-F238E27FC236}">
                  <a16:creationId xmlns:a16="http://schemas.microsoft.com/office/drawing/2014/main" id="{E606B92C-C085-483E-884A-27F193E153EB}"/>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82;p100">
              <a:extLst>
                <a:ext uri="{FF2B5EF4-FFF2-40B4-BE49-F238E27FC236}">
                  <a16:creationId xmlns:a16="http://schemas.microsoft.com/office/drawing/2014/main" id="{475DDF5D-1A1C-4F65-8F01-184FC116A1F9}"/>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83;p100">
              <a:extLst>
                <a:ext uri="{FF2B5EF4-FFF2-40B4-BE49-F238E27FC236}">
                  <a16:creationId xmlns:a16="http://schemas.microsoft.com/office/drawing/2014/main" id="{561FB208-ED14-4DCF-8F5E-36FCF2D43B47}"/>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84;p100">
              <a:extLst>
                <a:ext uri="{FF2B5EF4-FFF2-40B4-BE49-F238E27FC236}">
                  <a16:creationId xmlns:a16="http://schemas.microsoft.com/office/drawing/2014/main" id="{75FB4180-CFAB-4828-9163-19C2518C37BD}"/>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85;p100">
              <a:extLst>
                <a:ext uri="{FF2B5EF4-FFF2-40B4-BE49-F238E27FC236}">
                  <a16:creationId xmlns:a16="http://schemas.microsoft.com/office/drawing/2014/main" id="{DF82832C-CB44-43B9-BE4A-A73DDD9891F3}"/>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86;p100">
              <a:extLst>
                <a:ext uri="{FF2B5EF4-FFF2-40B4-BE49-F238E27FC236}">
                  <a16:creationId xmlns:a16="http://schemas.microsoft.com/office/drawing/2014/main" id="{F3614F2F-C210-454C-9630-372599F2D75D}"/>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87;p100">
              <a:extLst>
                <a:ext uri="{FF2B5EF4-FFF2-40B4-BE49-F238E27FC236}">
                  <a16:creationId xmlns:a16="http://schemas.microsoft.com/office/drawing/2014/main" id="{C55559A7-A61A-466B-8831-24F37E01327C}"/>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88;p100">
              <a:extLst>
                <a:ext uri="{FF2B5EF4-FFF2-40B4-BE49-F238E27FC236}">
                  <a16:creationId xmlns:a16="http://schemas.microsoft.com/office/drawing/2014/main" id="{EC54AFDE-7E64-4D50-A6FC-E50A5FAB73CD}"/>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89;p100">
              <a:extLst>
                <a:ext uri="{FF2B5EF4-FFF2-40B4-BE49-F238E27FC236}">
                  <a16:creationId xmlns:a16="http://schemas.microsoft.com/office/drawing/2014/main" id="{345DD47B-A788-4764-823F-587CC554E647}"/>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90;p100">
              <a:extLst>
                <a:ext uri="{FF2B5EF4-FFF2-40B4-BE49-F238E27FC236}">
                  <a16:creationId xmlns:a16="http://schemas.microsoft.com/office/drawing/2014/main" id="{24025021-E9C7-432E-B73F-B2BBE10EB34C}"/>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91;p100">
              <a:extLst>
                <a:ext uri="{FF2B5EF4-FFF2-40B4-BE49-F238E27FC236}">
                  <a16:creationId xmlns:a16="http://schemas.microsoft.com/office/drawing/2014/main" id="{99B86D10-38CA-4AA0-8FDE-C9D5E360CDF0}"/>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92;p100">
              <a:extLst>
                <a:ext uri="{FF2B5EF4-FFF2-40B4-BE49-F238E27FC236}">
                  <a16:creationId xmlns:a16="http://schemas.microsoft.com/office/drawing/2014/main" id="{A01CA87B-045A-4012-88E6-625771CDCAF0}"/>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93;p100">
              <a:extLst>
                <a:ext uri="{FF2B5EF4-FFF2-40B4-BE49-F238E27FC236}">
                  <a16:creationId xmlns:a16="http://schemas.microsoft.com/office/drawing/2014/main" id="{0FB00E2F-CEC8-4319-A237-89F382FDDB75}"/>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2841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7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A</a:t>
            </a:r>
            <a:r>
              <a:rPr lang="en" dirty="0">
                <a:solidFill>
                  <a:schemeClr val="lt1"/>
                </a:solidFill>
                <a:latin typeface="Teko Light"/>
                <a:ea typeface="Teko Light"/>
                <a:cs typeface="Teko Light"/>
                <a:sym typeface="Teko Light"/>
              </a:rPr>
              <a:t>ccuracy model TABLE</a:t>
            </a:r>
            <a:endParaRPr dirty="0">
              <a:solidFill>
                <a:schemeClr val="lt1"/>
              </a:solidFill>
              <a:latin typeface="Teko Light"/>
              <a:ea typeface="Teko Light"/>
              <a:cs typeface="Teko Light"/>
              <a:sym typeface="Teko Light"/>
            </a:endParaRPr>
          </a:p>
        </p:txBody>
      </p:sp>
      <p:graphicFrame>
        <p:nvGraphicFramePr>
          <p:cNvPr id="985" name="Google Shape;985;p73"/>
          <p:cNvGraphicFramePr/>
          <p:nvPr>
            <p:extLst>
              <p:ext uri="{D42A27DB-BD31-4B8C-83A1-F6EECF244321}">
                <p14:modId xmlns:p14="http://schemas.microsoft.com/office/powerpoint/2010/main" val="2735042810"/>
              </p:ext>
            </p:extLst>
          </p:nvPr>
        </p:nvGraphicFramePr>
        <p:xfrm>
          <a:off x="744492" y="1082848"/>
          <a:ext cx="3808550" cy="3325475"/>
        </p:xfrm>
        <a:graphic>
          <a:graphicData uri="http://schemas.openxmlformats.org/drawingml/2006/table">
            <a:tbl>
              <a:tblPr>
                <a:noFill/>
                <a:tableStyleId>{9D6AE3BF-11A3-4075-86DF-4CF9E37FA12E}</a:tableStyleId>
              </a:tblPr>
              <a:tblGrid>
                <a:gridCol w="1967650">
                  <a:extLst>
                    <a:ext uri="{9D8B030D-6E8A-4147-A177-3AD203B41FA5}">
                      <a16:colId xmlns:a16="http://schemas.microsoft.com/office/drawing/2014/main" val="20000"/>
                    </a:ext>
                  </a:extLst>
                </a:gridCol>
                <a:gridCol w="1840900">
                  <a:extLst>
                    <a:ext uri="{9D8B030D-6E8A-4147-A177-3AD203B41FA5}">
                      <a16:colId xmlns:a16="http://schemas.microsoft.com/office/drawing/2014/main" val="20001"/>
                    </a:ext>
                  </a:extLst>
                </a:gridCol>
              </a:tblGrid>
              <a:tr h="228187">
                <a:tc>
                  <a:txBody>
                    <a:bodyPr/>
                    <a:lstStyle/>
                    <a:p>
                      <a:pPr marL="0" lvl="0" indent="0" algn="ctr" rtl="0">
                        <a:spcBef>
                          <a:spcPts val="0"/>
                        </a:spcBef>
                        <a:spcAft>
                          <a:spcPts val="0"/>
                        </a:spcAft>
                        <a:buNone/>
                      </a:pPr>
                      <a:r>
                        <a:rPr lang="en-US" sz="2500" dirty="0">
                          <a:solidFill>
                            <a:schemeClr val="lt1"/>
                          </a:solidFill>
                          <a:latin typeface="Teko"/>
                          <a:ea typeface="Teko"/>
                          <a:cs typeface="Teko"/>
                          <a:sym typeface="Teko"/>
                        </a:rPr>
                        <a:t>The models</a:t>
                      </a:r>
                      <a:endParaRPr sz="2500" dirty="0">
                        <a:solidFill>
                          <a:schemeClr val="lt1"/>
                        </a:solidFill>
                        <a:latin typeface="Teko"/>
                        <a:ea typeface="Teko"/>
                        <a:cs typeface="Teko"/>
                        <a:sym typeface="Tek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dirty="0">
                          <a:solidFill>
                            <a:schemeClr val="lt1"/>
                          </a:solidFill>
                          <a:latin typeface="Teko"/>
                          <a:ea typeface="Teko"/>
                          <a:cs typeface="Teko"/>
                          <a:sym typeface="Teko"/>
                        </a:rPr>
                        <a:t>Accuracy</a:t>
                      </a:r>
                      <a:endParaRPr sz="2500" dirty="0">
                        <a:solidFill>
                          <a:schemeClr val="lt1"/>
                        </a:solidFill>
                        <a:latin typeface="Teko"/>
                        <a:ea typeface="Teko"/>
                        <a:cs typeface="Teko"/>
                        <a:sym typeface="Tek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45225">
                <a:tc>
                  <a:txBody>
                    <a:bodyPr/>
                    <a:lstStyle/>
                    <a:p>
                      <a:pPr marL="0" lvl="0" indent="0" algn="ctr" rtl="0">
                        <a:spcBef>
                          <a:spcPts val="0"/>
                        </a:spcBef>
                        <a:spcAft>
                          <a:spcPts val="0"/>
                        </a:spcAft>
                        <a:buNone/>
                      </a:pPr>
                      <a:r>
                        <a:rPr lang="en-US" sz="1200" b="0" i="0" dirty="0">
                          <a:solidFill>
                            <a:schemeClr val="tx1"/>
                          </a:solidFill>
                          <a:effectLst/>
                          <a:latin typeface="Arial" panose="020B0604020202020204" pitchFamily="34" charset="0"/>
                        </a:rPr>
                        <a:t>Support vector machines </a:t>
                      </a:r>
                      <a:endParaRPr sz="1200" dirty="0">
                        <a:solidFill>
                          <a:schemeClr val="tx1"/>
                        </a:solidFill>
                        <a:latin typeface="Teko"/>
                        <a:ea typeface="Teko"/>
                        <a:cs typeface="Teko"/>
                        <a:sym typeface="Tek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rgbClr val="FF0000"/>
                          </a:solidFill>
                        </a:rPr>
                        <a:t>90.95%</a:t>
                      </a:r>
                      <a:endParaRPr dirty="0">
                        <a:solidFill>
                          <a:srgbClr val="FF0000"/>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5225">
                <a:tc>
                  <a:txBody>
                    <a:bodyPr/>
                    <a:lstStyle/>
                    <a:p>
                      <a:pPr marL="0" lvl="0" indent="0" algn="ctr" rtl="0">
                        <a:spcBef>
                          <a:spcPts val="0"/>
                        </a:spcBef>
                        <a:spcAft>
                          <a:spcPts val="0"/>
                        </a:spcAft>
                        <a:buNone/>
                      </a:pPr>
                      <a:r>
                        <a:rPr lang="en-US" sz="1200" dirty="0"/>
                        <a:t>Decision tree</a:t>
                      </a:r>
                      <a:endParaRPr sz="1200" dirty="0">
                        <a:solidFill>
                          <a:schemeClr val="dk1"/>
                        </a:solidFill>
                        <a:latin typeface="Teko"/>
                        <a:ea typeface="Teko"/>
                        <a:cs typeface="Teko"/>
                        <a:sym typeface="Tek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0070C0"/>
                          </a:solidFill>
                        </a:rPr>
                        <a:t>73.21%</a:t>
                      </a:r>
                      <a:endParaRPr dirty="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45225">
                <a:tc>
                  <a:txBody>
                    <a:bodyPr/>
                    <a:lstStyle/>
                    <a:p>
                      <a:pPr marL="0" lvl="0" indent="0" algn="ctr" rtl="0">
                        <a:spcBef>
                          <a:spcPts val="0"/>
                        </a:spcBef>
                        <a:spcAft>
                          <a:spcPts val="0"/>
                        </a:spcAft>
                        <a:buNone/>
                      </a:pPr>
                      <a:r>
                        <a:rPr lang="en-US" sz="1400" b="0" i="0" dirty="0">
                          <a:solidFill>
                            <a:schemeClr val="tx1"/>
                          </a:solidFill>
                          <a:effectLst/>
                          <a:latin typeface="Arial" panose="020B0604020202020204" pitchFamily="34" charset="0"/>
                        </a:rPr>
                        <a:t>Logistic Regression </a:t>
                      </a:r>
                      <a:endParaRPr sz="1400" dirty="0">
                        <a:solidFill>
                          <a:schemeClr val="tx1"/>
                        </a:solidFill>
                        <a:latin typeface="Teko"/>
                        <a:ea typeface="Teko"/>
                        <a:cs typeface="Teko"/>
                        <a:sym typeface="Tek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dirty="0">
                          <a:solidFill>
                            <a:srgbClr val="0070C0"/>
                          </a:solidFill>
                          <a:effectLst/>
                          <a:latin typeface="Arial" panose="020B0604020202020204" pitchFamily="34" charset="0"/>
                        </a:rPr>
                        <a:t>73.21%</a:t>
                      </a:r>
                      <a:r>
                        <a:rPr lang="en" dirty="0">
                          <a:solidFill>
                            <a:schemeClr val="dk1"/>
                          </a:solidFill>
                          <a:latin typeface="Barlow"/>
                          <a:ea typeface="Barlow"/>
                          <a:cs typeface="Barlow"/>
                          <a:sym typeface="Barlow"/>
                        </a:rPr>
                        <a:t> </a:t>
                      </a:r>
                      <a:endParaRPr dirty="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45225">
                <a:tc>
                  <a:txBody>
                    <a:bodyPr/>
                    <a:lstStyle/>
                    <a:p>
                      <a:pPr marL="0" lvl="0" indent="0" algn="ctr" rtl="0">
                        <a:spcBef>
                          <a:spcPts val="0"/>
                        </a:spcBef>
                        <a:spcAft>
                          <a:spcPts val="0"/>
                        </a:spcAft>
                        <a:buNone/>
                      </a:pPr>
                      <a:r>
                        <a:rPr lang="en-US" sz="1400" b="0" i="0" dirty="0">
                          <a:solidFill>
                            <a:schemeClr val="tx1"/>
                          </a:solidFill>
                          <a:effectLst/>
                          <a:latin typeface="Arial" panose="020B0604020202020204" pitchFamily="34" charset="0"/>
                        </a:rPr>
                        <a:t>Naive Bayes</a:t>
                      </a:r>
                      <a:endParaRPr sz="1400" dirty="0">
                        <a:solidFill>
                          <a:schemeClr val="tx1"/>
                        </a:solidFill>
                        <a:latin typeface="Teko"/>
                        <a:ea typeface="Teko"/>
                        <a:cs typeface="Teko"/>
                        <a:sym typeface="Tek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dirty="0">
                          <a:solidFill>
                            <a:srgbClr val="0070C0"/>
                          </a:solidFill>
                          <a:effectLst/>
                          <a:latin typeface="Arial" panose="020B0604020202020204" pitchFamily="34" charset="0"/>
                        </a:rPr>
                        <a:t>89.11%</a:t>
                      </a:r>
                      <a:endParaRPr dirty="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80725">
                <a:tc>
                  <a:txBody>
                    <a:bodyPr/>
                    <a:lstStyle/>
                    <a:p>
                      <a:pPr marL="0" lvl="0" indent="0" algn="ctr" rtl="0">
                        <a:spcBef>
                          <a:spcPts val="0"/>
                        </a:spcBef>
                        <a:spcAft>
                          <a:spcPts val="0"/>
                        </a:spcAft>
                        <a:buNone/>
                      </a:pPr>
                      <a:r>
                        <a:rPr lang="en-US" sz="1800" dirty="0">
                          <a:solidFill>
                            <a:schemeClr val="dk1"/>
                          </a:solidFill>
                          <a:latin typeface="Teko"/>
                          <a:ea typeface="Teko"/>
                          <a:cs typeface="Teko"/>
                          <a:sym typeface="Teko"/>
                        </a:rPr>
                        <a:t>--</a:t>
                      </a:r>
                      <a:endParaRPr sz="1800" dirty="0">
                        <a:solidFill>
                          <a:schemeClr val="dk1"/>
                        </a:solidFill>
                        <a:latin typeface="Teko"/>
                        <a:ea typeface="Teko"/>
                        <a:cs typeface="Teko"/>
                        <a:sym typeface="Tek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Barlow"/>
                          <a:ea typeface="Barlow"/>
                          <a:cs typeface="Barlow"/>
                          <a:sym typeface="Barlow"/>
                        </a:rPr>
                        <a:t>--</a:t>
                      </a:r>
                      <a:endParaRPr dirty="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86" name="Google Shape;986;p7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73"/>
          <p:cNvGrpSpPr/>
          <p:nvPr/>
        </p:nvGrpSpPr>
        <p:grpSpPr>
          <a:xfrm>
            <a:off x="8166223" y="251750"/>
            <a:ext cx="290744" cy="163675"/>
            <a:chOff x="1475808" y="254825"/>
            <a:chExt cx="388592" cy="163675"/>
          </a:xfrm>
        </p:grpSpPr>
        <p:cxnSp>
          <p:nvCxnSpPr>
            <p:cNvPr id="989" name="Google Shape;989;p7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990" name="Google Shape;990;p7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991" name="Google Shape;991;p7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992" name="Google Shape;992;p73">
            <a:hlinkClick r:id="rId3"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3" action="ppaction://hlinksldjump"/>
              </a:rPr>
              <a:t>PROJECT &amp; STRATEGY</a:t>
            </a:r>
            <a:endParaRPr sz="1200"/>
          </a:p>
        </p:txBody>
      </p:sp>
      <p:sp>
        <p:nvSpPr>
          <p:cNvPr id="993" name="Google Shape;993;p73">
            <a:hlinkClick r:id="rId4"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CONSULTING PROPOSAL</a:t>
            </a:r>
            <a:endParaRPr sz="1200"/>
          </a:p>
        </p:txBody>
      </p:sp>
      <p:sp>
        <p:nvSpPr>
          <p:cNvPr id="994" name="Google Shape;994;p73">
            <a:hlinkClick r:id="rId5"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CHANGE MANAGEMENT</a:t>
            </a:r>
            <a:endParaRPr sz="1200"/>
          </a:p>
        </p:txBody>
      </p:sp>
      <p:sp>
        <p:nvSpPr>
          <p:cNvPr id="995" name="Google Shape;995;p73">
            <a:hlinkClick r:id="rId6"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IMPLEMENTING CHANGES</a:t>
            </a:r>
            <a:endParaRPr sz="1200"/>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5390414-1B32-4B27-B108-9CF5A5A3ECA3}"/>
                  </a:ext>
                </a:extLst>
              </p14:cNvPr>
              <p14:cNvContentPartPr/>
              <p14:nvPr/>
            </p14:nvContentPartPr>
            <p14:xfrm>
              <a:off x="849587" y="1820480"/>
              <a:ext cx="1667880" cy="137520"/>
            </p14:xfrm>
          </p:contentPart>
        </mc:Choice>
        <mc:Fallback xmlns="">
          <p:pic>
            <p:nvPicPr>
              <p:cNvPr id="5" name="Ink 4">
                <a:extLst>
                  <a:ext uri="{FF2B5EF4-FFF2-40B4-BE49-F238E27FC236}">
                    <a16:creationId xmlns:a16="http://schemas.microsoft.com/office/drawing/2014/main" id="{05390414-1B32-4B27-B108-9CF5A5A3ECA3}"/>
                  </a:ext>
                </a:extLst>
              </p:cNvPr>
              <p:cNvPicPr/>
              <p:nvPr/>
            </p:nvPicPr>
            <p:blipFill>
              <a:blip r:embed="rId8"/>
              <a:stretch>
                <a:fillRect/>
              </a:stretch>
            </p:blipFill>
            <p:spPr>
              <a:xfrm>
                <a:off x="795947" y="1712840"/>
                <a:ext cx="1775520" cy="353160"/>
              </a:xfrm>
              <a:prstGeom prst="rect">
                <a:avLst/>
              </a:prstGeom>
            </p:spPr>
          </p:pic>
        </mc:Fallback>
      </mc:AlternateContent>
      <p:grpSp>
        <p:nvGrpSpPr>
          <p:cNvPr id="18" name="Google Shape;1433;p83">
            <a:extLst>
              <a:ext uri="{FF2B5EF4-FFF2-40B4-BE49-F238E27FC236}">
                <a16:creationId xmlns:a16="http://schemas.microsoft.com/office/drawing/2014/main" id="{ADF96F7E-92BC-4841-A6FE-579C180FE8FE}"/>
              </a:ext>
            </a:extLst>
          </p:cNvPr>
          <p:cNvGrpSpPr/>
          <p:nvPr/>
        </p:nvGrpSpPr>
        <p:grpSpPr>
          <a:xfrm>
            <a:off x="4658137" y="1597905"/>
            <a:ext cx="3881971" cy="2295360"/>
            <a:chOff x="238125" y="732525"/>
            <a:chExt cx="7130500" cy="4241425"/>
          </a:xfrm>
        </p:grpSpPr>
        <p:sp>
          <p:nvSpPr>
            <p:cNvPr id="19" name="Google Shape;1434;p83">
              <a:extLst>
                <a:ext uri="{FF2B5EF4-FFF2-40B4-BE49-F238E27FC236}">
                  <a16:creationId xmlns:a16="http://schemas.microsoft.com/office/drawing/2014/main" id="{E0019D2A-3EBF-4717-B2D0-4B747BBEAA5C}"/>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35;p83">
              <a:extLst>
                <a:ext uri="{FF2B5EF4-FFF2-40B4-BE49-F238E27FC236}">
                  <a16:creationId xmlns:a16="http://schemas.microsoft.com/office/drawing/2014/main" id="{3BC6BB2A-7B41-4B98-9C90-59C697798A96}"/>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6;p83">
              <a:extLst>
                <a:ext uri="{FF2B5EF4-FFF2-40B4-BE49-F238E27FC236}">
                  <a16:creationId xmlns:a16="http://schemas.microsoft.com/office/drawing/2014/main" id="{E4F222C3-5F25-44B1-8B2A-12E8BE660A77}"/>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7;p83">
              <a:extLst>
                <a:ext uri="{FF2B5EF4-FFF2-40B4-BE49-F238E27FC236}">
                  <a16:creationId xmlns:a16="http://schemas.microsoft.com/office/drawing/2014/main" id="{40944566-E64B-4B02-8334-EE05C3FEBC63}"/>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38;p83">
              <a:extLst>
                <a:ext uri="{FF2B5EF4-FFF2-40B4-BE49-F238E27FC236}">
                  <a16:creationId xmlns:a16="http://schemas.microsoft.com/office/drawing/2014/main" id="{8E8FAE10-9AD6-48AA-A022-DF701459A4E1}"/>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39;p83">
              <a:extLst>
                <a:ext uri="{FF2B5EF4-FFF2-40B4-BE49-F238E27FC236}">
                  <a16:creationId xmlns:a16="http://schemas.microsoft.com/office/drawing/2014/main" id="{324BA526-1C94-4176-955A-07D563A6888D}"/>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0;p83">
              <a:extLst>
                <a:ext uri="{FF2B5EF4-FFF2-40B4-BE49-F238E27FC236}">
                  <a16:creationId xmlns:a16="http://schemas.microsoft.com/office/drawing/2014/main" id="{F10C19CC-881B-48B0-87EF-27C33C177AF1}"/>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41;p83">
              <a:extLst>
                <a:ext uri="{FF2B5EF4-FFF2-40B4-BE49-F238E27FC236}">
                  <a16:creationId xmlns:a16="http://schemas.microsoft.com/office/drawing/2014/main" id="{39708D34-BC16-4CCD-A3DE-8233866FF106}"/>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2;p83">
              <a:extLst>
                <a:ext uri="{FF2B5EF4-FFF2-40B4-BE49-F238E27FC236}">
                  <a16:creationId xmlns:a16="http://schemas.microsoft.com/office/drawing/2014/main" id="{74CBD27D-64A1-4D5D-8599-C7198998E188}"/>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3;p83">
              <a:extLst>
                <a:ext uri="{FF2B5EF4-FFF2-40B4-BE49-F238E27FC236}">
                  <a16:creationId xmlns:a16="http://schemas.microsoft.com/office/drawing/2014/main" id="{8ED7D83E-EFD5-4B91-9CA3-C88679BE9D42}"/>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4;p83">
              <a:extLst>
                <a:ext uri="{FF2B5EF4-FFF2-40B4-BE49-F238E27FC236}">
                  <a16:creationId xmlns:a16="http://schemas.microsoft.com/office/drawing/2014/main" id="{FD5AD569-F52B-4CF8-8A97-6DF436917B6E}"/>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5;p83">
              <a:extLst>
                <a:ext uri="{FF2B5EF4-FFF2-40B4-BE49-F238E27FC236}">
                  <a16:creationId xmlns:a16="http://schemas.microsoft.com/office/drawing/2014/main" id="{85B07682-E074-4425-A19E-C6EBD2597CE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6;p83">
              <a:extLst>
                <a:ext uri="{FF2B5EF4-FFF2-40B4-BE49-F238E27FC236}">
                  <a16:creationId xmlns:a16="http://schemas.microsoft.com/office/drawing/2014/main" id="{0392A3E7-C1E3-429D-8D65-9908D86EB56E}"/>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7;p83">
              <a:extLst>
                <a:ext uri="{FF2B5EF4-FFF2-40B4-BE49-F238E27FC236}">
                  <a16:creationId xmlns:a16="http://schemas.microsoft.com/office/drawing/2014/main" id="{29EDCD07-8C75-4E44-8BF3-0C71C27B2D97}"/>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8;p83">
              <a:extLst>
                <a:ext uri="{FF2B5EF4-FFF2-40B4-BE49-F238E27FC236}">
                  <a16:creationId xmlns:a16="http://schemas.microsoft.com/office/drawing/2014/main" id="{E8693E85-B63D-4907-9FF7-8F8E46EB9A0F}"/>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9;p83">
              <a:extLst>
                <a:ext uri="{FF2B5EF4-FFF2-40B4-BE49-F238E27FC236}">
                  <a16:creationId xmlns:a16="http://schemas.microsoft.com/office/drawing/2014/main" id="{F2C5D5EB-603E-4AA2-8E4D-A11FB56C8D7E}"/>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50;p83">
              <a:extLst>
                <a:ext uri="{FF2B5EF4-FFF2-40B4-BE49-F238E27FC236}">
                  <a16:creationId xmlns:a16="http://schemas.microsoft.com/office/drawing/2014/main" id="{1C48B08F-E927-4158-91DE-5725EEF19D13}"/>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51;p83">
              <a:extLst>
                <a:ext uri="{FF2B5EF4-FFF2-40B4-BE49-F238E27FC236}">
                  <a16:creationId xmlns:a16="http://schemas.microsoft.com/office/drawing/2014/main" id="{E09A616A-0018-419E-84FC-741C0D0E97F6}"/>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52;p83">
              <a:extLst>
                <a:ext uri="{FF2B5EF4-FFF2-40B4-BE49-F238E27FC236}">
                  <a16:creationId xmlns:a16="http://schemas.microsoft.com/office/drawing/2014/main" id="{EB021A19-2B93-4C80-8184-19F95719A52C}"/>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3;p83">
              <a:extLst>
                <a:ext uri="{FF2B5EF4-FFF2-40B4-BE49-F238E27FC236}">
                  <a16:creationId xmlns:a16="http://schemas.microsoft.com/office/drawing/2014/main" id="{AA30A0C8-322A-4F40-875C-EA98BC3853DB}"/>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4;p83">
              <a:extLst>
                <a:ext uri="{FF2B5EF4-FFF2-40B4-BE49-F238E27FC236}">
                  <a16:creationId xmlns:a16="http://schemas.microsoft.com/office/drawing/2014/main" id="{547911FF-01F1-48AE-9562-18B85344BCAA}"/>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55;p83">
              <a:extLst>
                <a:ext uri="{FF2B5EF4-FFF2-40B4-BE49-F238E27FC236}">
                  <a16:creationId xmlns:a16="http://schemas.microsoft.com/office/drawing/2014/main" id="{D14F47EE-1A85-47CB-BE29-76A14A40D5C3}"/>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6;p83">
              <a:extLst>
                <a:ext uri="{FF2B5EF4-FFF2-40B4-BE49-F238E27FC236}">
                  <a16:creationId xmlns:a16="http://schemas.microsoft.com/office/drawing/2014/main" id="{319F8BB3-B936-4B59-BBA3-1DA21B6E1C9C}"/>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7;p83">
              <a:extLst>
                <a:ext uri="{FF2B5EF4-FFF2-40B4-BE49-F238E27FC236}">
                  <a16:creationId xmlns:a16="http://schemas.microsoft.com/office/drawing/2014/main" id="{882C04EF-8208-4E1D-98CA-26C85BB48829}"/>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8;p83">
              <a:extLst>
                <a:ext uri="{FF2B5EF4-FFF2-40B4-BE49-F238E27FC236}">
                  <a16:creationId xmlns:a16="http://schemas.microsoft.com/office/drawing/2014/main" id="{367DA724-9091-4466-BD7C-D91B580EAA9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9;p83">
              <a:extLst>
                <a:ext uri="{FF2B5EF4-FFF2-40B4-BE49-F238E27FC236}">
                  <a16:creationId xmlns:a16="http://schemas.microsoft.com/office/drawing/2014/main" id="{708CE2F5-839C-4B00-A4FC-6596C630EBFF}"/>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0;p83">
              <a:extLst>
                <a:ext uri="{FF2B5EF4-FFF2-40B4-BE49-F238E27FC236}">
                  <a16:creationId xmlns:a16="http://schemas.microsoft.com/office/drawing/2014/main" id="{8E64E996-543A-45E5-995B-17F2B76629B8}"/>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1;p83">
              <a:extLst>
                <a:ext uri="{FF2B5EF4-FFF2-40B4-BE49-F238E27FC236}">
                  <a16:creationId xmlns:a16="http://schemas.microsoft.com/office/drawing/2014/main" id="{9595BCF6-3D69-436E-9815-23C5AD5F222E}"/>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2;p83">
              <a:extLst>
                <a:ext uri="{FF2B5EF4-FFF2-40B4-BE49-F238E27FC236}">
                  <a16:creationId xmlns:a16="http://schemas.microsoft.com/office/drawing/2014/main" id="{6CBF7102-1634-4503-A968-96F32814A422}"/>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3;p83">
              <a:extLst>
                <a:ext uri="{FF2B5EF4-FFF2-40B4-BE49-F238E27FC236}">
                  <a16:creationId xmlns:a16="http://schemas.microsoft.com/office/drawing/2014/main" id="{13CA0277-A9C3-43A4-9CA8-DC040DAA00BA}"/>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4;p83">
              <a:extLst>
                <a:ext uri="{FF2B5EF4-FFF2-40B4-BE49-F238E27FC236}">
                  <a16:creationId xmlns:a16="http://schemas.microsoft.com/office/drawing/2014/main" id="{4E67B7A5-FA46-4F4E-BB81-79DD292DF251}"/>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5;p83">
              <a:extLst>
                <a:ext uri="{FF2B5EF4-FFF2-40B4-BE49-F238E27FC236}">
                  <a16:creationId xmlns:a16="http://schemas.microsoft.com/office/drawing/2014/main" id="{9327F3FA-3439-4160-8CA2-0BB28F0BF149}"/>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6;p83">
              <a:extLst>
                <a:ext uri="{FF2B5EF4-FFF2-40B4-BE49-F238E27FC236}">
                  <a16:creationId xmlns:a16="http://schemas.microsoft.com/office/drawing/2014/main" id="{B3714083-A3FB-4BFB-A31A-113E173036A2}"/>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7;p83">
              <a:extLst>
                <a:ext uri="{FF2B5EF4-FFF2-40B4-BE49-F238E27FC236}">
                  <a16:creationId xmlns:a16="http://schemas.microsoft.com/office/drawing/2014/main" id="{9C9337D8-10BF-4ED1-9784-835E45354D20}"/>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8;p83">
              <a:extLst>
                <a:ext uri="{FF2B5EF4-FFF2-40B4-BE49-F238E27FC236}">
                  <a16:creationId xmlns:a16="http://schemas.microsoft.com/office/drawing/2014/main" id="{43151A8E-5E17-43D8-902C-3FA5B4A0215F}"/>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9;p83">
              <a:extLst>
                <a:ext uri="{FF2B5EF4-FFF2-40B4-BE49-F238E27FC236}">
                  <a16:creationId xmlns:a16="http://schemas.microsoft.com/office/drawing/2014/main" id="{1B93F6CD-C7F7-4223-A900-5E8FD2E6A9A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0;p83">
              <a:extLst>
                <a:ext uri="{FF2B5EF4-FFF2-40B4-BE49-F238E27FC236}">
                  <a16:creationId xmlns:a16="http://schemas.microsoft.com/office/drawing/2014/main" id="{3391C4CE-573C-4F0C-9758-B3458E374BED}"/>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1;p83">
              <a:extLst>
                <a:ext uri="{FF2B5EF4-FFF2-40B4-BE49-F238E27FC236}">
                  <a16:creationId xmlns:a16="http://schemas.microsoft.com/office/drawing/2014/main" id="{98EDB529-0194-411D-ACC7-68AE4568BAC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2;p83">
              <a:extLst>
                <a:ext uri="{FF2B5EF4-FFF2-40B4-BE49-F238E27FC236}">
                  <a16:creationId xmlns:a16="http://schemas.microsoft.com/office/drawing/2014/main" id="{4DA25F2A-BEE4-4C80-96B5-1A88DE049062}"/>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3;p83">
              <a:extLst>
                <a:ext uri="{FF2B5EF4-FFF2-40B4-BE49-F238E27FC236}">
                  <a16:creationId xmlns:a16="http://schemas.microsoft.com/office/drawing/2014/main" id="{5AA17A90-A61D-4B72-B069-12F1F699E3EC}"/>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4;p83">
              <a:extLst>
                <a:ext uri="{FF2B5EF4-FFF2-40B4-BE49-F238E27FC236}">
                  <a16:creationId xmlns:a16="http://schemas.microsoft.com/office/drawing/2014/main" id="{3A3707B6-6A3E-4912-B5CC-15A5F4D8F265}"/>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5;p83">
              <a:extLst>
                <a:ext uri="{FF2B5EF4-FFF2-40B4-BE49-F238E27FC236}">
                  <a16:creationId xmlns:a16="http://schemas.microsoft.com/office/drawing/2014/main" id="{921AE9B5-8305-4A13-80F2-5F7EF0D5D595}"/>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6;p83">
              <a:extLst>
                <a:ext uri="{FF2B5EF4-FFF2-40B4-BE49-F238E27FC236}">
                  <a16:creationId xmlns:a16="http://schemas.microsoft.com/office/drawing/2014/main" id="{F1715CD1-B41E-47E6-97E2-520D2CAE8568}"/>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7;p83">
              <a:extLst>
                <a:ext uri="{FF2B5EF4-FFF2-40B4-BE49-F238E27FC236}">
                  <a16:creationId xmlns:a16="http://schemas.microsoft.com/office/drawing/2014/main" id="{97BAC219-7443-41C9-B308-7819F4EC4E36}"/>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8;p83">
              <a:extLst>
                <a:ext uri="{FF2B5EF4-FFF2-40B4-BE49-F238E27FC236}">
                  <a16:creationId xmlns:a16="http://schemas.microsoft.com/office/drawing/2014/main" id="{9A92EAA4-9C0B-4A32-ABD5-318326047C88}"/>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79;p83">
              <a:extLst>
                <a:ext uri="{FF2B5EF4-FFF2-40B4-BE49-F238E27FC236}">
                  <a16:creationId xmlns:a16="http://schemas.microsoft.com/office/drawing/2014/main" id="{4C37011E-7DBC-4B03-B492-EC93A3DA6BF7}"/>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80;p83">
              <a:extLst>
                <a:ext uri="{FF2B5EF4-FFF2-40B4-BE49-F238E27FC236}">
                  <a16:creationId xmlns:a16="http://schemas.microsoft.com/office/drawing/2014/main" id="{8D7B67A7-47AE-45CD-99C0-E6277BB16546}"/>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81;p83">
              <a:extLst>
                <a:ext uri="{FF2B5EF4-FFF2-40B4-BE49-F238E27FC236}">
                  <a16:creationId xmlns:a16="http://schemas.microsoft.com/office/drawing/2014/main" id="{9C7F5B2D-741C-47CC-A4BA-0DA3079B734B}"/>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82;p83">
              <a:extLst>
                <a:ext uri="{FF2B5EF4-FFF2-40B4-BE49-F238E27FC236}">
                  <a16:creationId xmlns:a16="http://schemas.microsoft.com/office/drawing/2014/main" id="{F503F0F8-C66D-4351-89E4-57FB8CD59380}"/>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83;p83">
              <a:extLst>
                <a:ext uri="{FF2B5EF4-FFF2-40B4-BE49-F238E27FC236}">
                  <a16:creationId xmlns:a16="http://schemas.microsoft.com/office/drawing/2014/main" id="{B6FB8A5A-944B-4229-A8D9-BA289A1D9334}"/>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84;p83">
              <a:extLst>
                <a:ext uri="{FF2B5EF4-FFF2-40B4-BE49-F238E27FC236}">
                  <a16:creationId xmlns:a16="http://schemas.microsoft.com/office/drawing/2014/main" id="{FE4E2FE2-63C6-4C05-A235-C730C29BEE32}"/>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85;p83">
              <a:extLst>
                <a:ext uri="{FF2B5EF4-FFF2-40B4-BE49-F238E27FC236}">
                  <a16:creationId xmlns:a16="http://schemas.microsoft.com/office/drawing/2014/main" id="{39BB4CE2-5BF2-416E-B715-123CB020779F}"/>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86;p83">
              <a:extLst>
                <a:ext uri="{FF2B5EF4-FFF2-40B4-BE49-F238E27FC236}">
                  <a16:creationId xmlns:a16="http://schemas.microsoft.com/office/drawing/2014/main" id="{71148539-DB04-4110-84FA-6592561B2DCF}"/>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87;p83">
              <a:extLst>
                <a:ext uri="{FF2B5EF4-FFF2-40B4-BE49-F238E27FC236}">
                  <a16:creationId xmlns:a16="http://schemas.microsoft.com/office/drawing/2014/main" id="{91317FEA-EA30-43B0-AF32-741A30C3A482}"/>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88;p83">
              <a:extLst>
                <a:ext uri="{FF2B5EF4-FFF2-40B4-BE49-F238E27FC236}">
                  <a16:creationId xmlns:a16="http://schemas.microsoft.com/office/drawing/2014/main" id="{E305C1B3-5969-4E52-ACED-47EA92EF694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89;p83">
              <a:extLst>
                <a:ext uri="{FF2B5EF4-FFF2-40B4-BE49-F238E27FC236}">
                  <a16:creationId xmlns:a16="http://schemas.microsoft.com/office/drawing/2014/main" id="{0C3577FC-6347-4BA2-80B9-E22928A1EAB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90;p83">
              <a:extLst>
                <a:ext uri="{FF2B5EF4-FFF2-40B4-BE49-F238E27FC236}">
                  <a16:creationId xmlns:a16="http://schemas.microsoft.com/office/drawing/2014/main" id="{B9F8592E-0105-45BC-8FF3-DBB12A690EDE}"/>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91;p83">
              <a:extLst>
                <a:ext uri="{FF2B5EF4-FFF2-40B4-BE49-F238E27FC236}">
                  <a16:creationId xmlns:a16="http://schemas.microsoft.com/office/drawing/2014/main" id="{C58D9E17-EFB2-4E77-9819-631EC2E4DA9E}"/>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92;p83">
              <a:extLst>
                <a:ext uri="{FF2B5EF4-FFF2-40B4-BE49-F238E27FC236}">
                  <a16:creationId xmlns:a16="http://schemas.microsoft.com/office/drawing/2014/main" id="{F20EF3CE-A77A-476C-AD0A-3E6FFF3F68B1}"/>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93;p83">
              <a:extLst>
                <a:ext uri="{FF2B5EF4-FFF2-40B4-BE49-F238E27FC236}">
                  <a16:creationId xmlns:a16="http://schemas.microsoft.com/office/drawing/2014/main" id="{4E52E671-ECEA-44C9-A28E-2F84E6B4C015}"/>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94;p83">
              <a:extLst>
                <a:ext uri="{FF2B5EF4-FFF2-40B4-BE49-F238E27FC236}">
                  <a16:creationId xmlns:a16="http://schemas.microsoft.com/office/drawing/2014/main" id="{918EE756-5D16-4F0C-B77C-B978D916D7DF}"/>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95;p83">
              <a:extLst>
                <a:ext uri="{FF2B5EF4-FFF2-40B4-BE49-F238E27FC236}">
                  <a16:creationId xmlns:a16="http://schemas.microsoft.com/office/drawing/2014/main" id="{E629108F-A414-45C9-A855-CC136A1D5455}"/>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96;p83">
              <a:extLst>
                <a:ext uri="{FF2B5EF4-FFF2-40B4-BE49-F238E27FC236}">
                  <a16:creationId xmlns:a16="http://schemas.microsoft.com/office/drawing/2014/main" id="{F5719652-A4B5-4C42-9691-C6D63D427D5B}"/>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97;p83">
              <a:extLst>
                <a:ext uri="{FF2B5EF4-FFF2-40B4-BE49-F238E27FC236}">
                  <a16:creationId xmlns:a16="http://schemas.microsoft.com/office/drawing/2014/main" id="{0DFD1A3F-D8EE-46BC-9C91-F7E75880D24F}"/>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98;p83">
              <a:extLst>
                <a:ext uri="{FF2B5EF4-FFF2-40B4-BE49-F238E27FC236}">
                  <a16:creationId xmlns:a16="http://schemas.microsoft.com/office/drawing/2014/main" id="{6BDE9507-8800-461D-8D1B-170BF2177C62}"/>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99;p83">
              <a:extLst>
                <a:ext uri="{FF2B5EF4-FFF2-40B4-BE49-F238E27FC236}">
                  <a16:creationId xmlns:a16="http://schemas.microsoft.com/office/drawing/2014/main" id="{417F1116-A715-4B9D-8AC9-BDE97D229B37}"/>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00;p83">
              <a:extLst>
                <a:ext uri="{FF2B5EF4-FFF2-40B4-BE49-F238E27FC236}">
                  <a16:creationId xmlns:a16="http://schemas.microsoft.com/office/drawing/2014/main" id="{070B5328-459B-4A5B-B32A-F443AE05A84A}"/>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01;p83">
              <a:extLst>
                <a:ext uri="{FF2B5EF4-FFF2-40B4-BE49-F238E27FC236}">
                  <a16:creationId xmlns:a16="http://schemas.microsoft.com/office/drawing/2014/main" id="{C8CBD22D-9007-4A84-B7B5-2DD81BEB793E}"/>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02;p83">
              <a:extLst>
                <a:ext uri="{FF2B5EF4-FFF2-40B4-BE49-F238E27FC236}">
                  <a16:creationId xmlns:a16="http://schemas.microsoft.com/office/drawing/2014/main" id="{97504E1B-67BC-474F-BFFE-3431187C1DF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03;p83">
              <a:extLst>
                <a:ext uri="{FF2B5EF4-FFF2-40B4-BE49-F238E27FC236}">
                  <a16:creationId xmlns:a16="http://schemas.microsoft.com/office/drawing/2014/main" id="{844953B8-B1B3-46A2-9365-80E56F961C8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04;p83">
              <a:extLst>
                <a:ext uri="{FF2B5EF4-FFF2-40B4-BE49-F238E27FC236}">
                  <a16:creationId xmlns:a16="http://schemas.microsoft.com/office/drawing/2014/main" id="{8948F6F5-2D00-4B22-A4DB-06D995119FA3}"/>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05;p83">
              <a:extLst>
                <a:ext uri="{FF2B5EF4-FFF2-40B4-BE49-F238E27FC236}">
                  <a16:creationId xmlns:a16="http://schemas.microsoft.com/office/drawing/2014/main" id="{C9C00B1C-9D73-409B-98D1-D59535EC166A}"/>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06;p83">
              <a:extLst>
                <a:ext uri="{FF2B5EF4-FFF2-40B4-BE49-F238E27FC236}">
                  <a16:creationId xmlns:a16="http://schemas.microsoft.com/office/drawing/2014/main" id="{8D7C9186-E170-40BE-82F8-B2E43544AF54}"/>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07;p83">
              <a:extLst>
                <a:ext uri="{FF2B5EF4-FFF2-40B4-BE49-F238E27FC236}">
                  <a16:creationId xmlns:a16="http://schemas.microsoft.com/office/drawing/2014/main" id="{1DE5E7DE-B880-4611-8651-BDE1065C6492}"/>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08;p83">
              <a:extLst>
                <a:ext uri="{FF2B5EF4-FFF2-40B4-BE49-F238E27FC236}">
                  <a16:creationId xmlns:a16="http://schemas.microsoft.com/office/drawing/2014/main" id="{D372E66B-17BD-4B68-B586-75E4E9E68960}"/>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09;p83">
              <a:extLst>
                <a:ext uri="{FF2B5EF4-FFF2-40B4-BE49-F238E27FC236}">
                  <a16:creationId xmlns:a16="http://schemas.microsoft.com/office/drawing/2014/main" id="{BF84C1A0-DD85-4913-ABFE-ECA87FC2CAEF}"/>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10;p83">
              <a:extLst>
                <a:ext uri="{FF2B5EF4-FFF2-40B4-BE49-F238E27FC236}">
                  <a16:creationId xmlns:a16="http://schemas.microsoft.com/office/drawing/2014/main" id="{27EB3AEB-7FBB-4C12-BDEF-B5F34F0827EF}"/>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11;p83">
              <a:extLst>
                <a:ext uri="{FF2B5EF4-FFF2-40B4-BE49-F238E27FC236}">
                  <a16:creationId xmlns:a16="http://schemas.microsoft.com/office/drawing/2014/main" id="{8273D3AB-4E75-44B1-9495-AD5FBAAF1B85}"/>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12;p83">
              <a:extLst>
                <a:ext uri="{FF2B5EF4-FFF2-40B4-BE49-F238E27FC236}">
                  <a16:creationId xmlns:a16="http://schemas.microsoft.com/office/drawing/2014/main" id="{5D113CF2-62FE-4D4E-89DC-FF6595410FDC}"/>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13;p83">
              <a:extLst>
                <a:ext uri="{FF2B5EF4-FFF2-40B4-BE49-F238E27FC236}">
                  <a16:creationId xmlns:a16="http://schemas.microsoft.com/office/drawing/2014/main" id="{E4BD4A00-1E66-45EB-BB42-AD5D3957128B}"/>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14;p83">
              <a:extLst>
                <a:ext uri="{FF2B5EF4-FFF2-40B4-BE49-F238E27FC236}">
                  <a16:creationId xmlns:a16="http://schemas.microsoft.com/office/drawing/2014/main" id="{673F71A4-20A9-4A99-A2F6-21255D18719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15;p83">
              <a:extLst>
                <a:ext uri="{FF2B5EF4-FFF2-40B4-BE49-F238E27FC236}">
                  <a16:creationId xmlns:a16="http://schemas.microsoft.com/office/drawing/2014/main" id="{351719C8-C219-4FFF-A3C2-62D52CBE8F21}"/>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16;p83">
              <a:extLst>
                <a:ext uri="{FF2B5EF4-FFF2-40B4-BE49-F238E27FC236}">
                  <a16:creationId xmlns:a16="http://schemas.microsoft.com/office/drawing/2014/main" id="{1E374839-D43E-4C49-8EFC-543368DD2ADA}"/>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17;p83">
              <a:extLst>
                <a:ext uri="{FF2B5EF4-FFF2-40B4-BE49-F238E27FC236}">
                  <a16:creationId xmlns:a16="http://schemas.microsoft.com/office/drawing/2014/main" id="{6DE75ACA-2C62-4246-86E6-A85A49F48EEB}"/>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18;p83">
              <a:extLst>
                <a:ext uri="{FF2B5EF4-FFF2-40B4-BE49-F238E27FC236}">
                  <a16:creationId xmlns:a16="http://schemas.microsoft.com/office/drawing/2014/main" id="{3C8AEC24-585F-43B2-90DE-8D09E3EC09B8}"/>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9;p83">
              <a:extLst>
                <a:ext uri="{FF2B5EF4-FFF2-40B4-BE49-F238E27FC236}">
                  <a16:creationId xmlns:a16="http://schemas.microsoft.com/office/drawing/2014/main" id="{80D37937-588A-4F3A-A4DF-99A2FACCAF09}"/>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20;p83">
              <a:extLst>
                <a:ext uri="{FF2B5EF4-FFF2-40B4-BE49-F238E27FC236}">
                  <a16:creationId xmlns:a16="http://schemas.microsoft.com/office/drawing/2014/main" id="{37239986-E0C7-4862-A1D5-455BFEC4A975}"/>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21;p83">
              <a:extLst>
                <a:ext uri="{FF2B5EF4-FFF2-40B4-BE49-F238E27FC236}">
                  <a16:creationId xmlns:a16="http://schemas.microsoft.com/office/drawing/2014/main" id="{3427858F-9473-4754-86D6-987CE7AB0B9E}"/>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22;p83">
              <a:extLst>
                <a:ext uri="{FF2B5EF4-FFF2-40B4-BE49-F238E27FC236}">
                  <a16:creationId xmlns:a16="http://schemas.microsoft.com/office/drawing/2014/main" id="{076EB7CF-9413-413D-9F7A-6E3CC46AA056}"/>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23;p83">
              <a:extLst>
                <a:ext uri="{FF2B5EF4-FFF2-40B4-BE49-F238E27FC236}">
                  <a16:creationId xmlns:a16="http://schemas.microsoft.com/office/drawing/2014/main" id="{A7452C70-E101-48C8-B2A3-7BDBE4506DE8}"/>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24;p83">
              <a:extLst>
                <a:ext uri="{FF2B5EF4-FFF2-40B4-BE49-F238E27FC236}">
                  <a16:creationId xmlns:a16="http://schemas.microsoft.com/office/drawing/2014/main" id="{F7E945FA-5EF4-43A6-A70D-B31E9994024E}"/>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25;p83">
              <a:extLst>
                <a:ext uri="{FF2B5EF4-FFF2-40B4-BE49-F238E27FC236}">
                  <a16:creationId xmlns:a16="http://schemas.microsoft.com/office/drawing/2014/main" id="{97BA9A7D-2824-4F4E-9CA4-E87B00ECA31D}"/>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26;p83">
              <a:extLst>
                <a:ext uri="{FF2B5EF4-FFF2-40B4-BE49-F238E27FC236}">
                  <a16:creationId xmlns:a16="http://schemas.microsoft.com/office/drawing/2014/main" id="{A3E78D1B-E7CB-4697-94C0-BEBDEE13F107}"/>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27;p83">
              <a:extLst>
                <a:ext uri="{FF2B5EF4-FFF2-40B4-BE49-F238E27FC236}">
                  <a16:creationId xmlns:a16="http://schemas.microsoft.com/office/drawing/2014/main" id="{9AD6597C-7EA3-4309-9E31-D37B2827A76C}"/>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28;p83">
              <a:extLst>
                <a:ext uri="{FF2B5EF4-FFF2-40B4-BE49-F238E27FC236}">
                  <a16:creationId xmlns:a16="http://schemas.microsoft.com/office/drawing/2014/main" id="{E6FFD00F-6C7F-4986-B288-71B70AF03144}"/>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29;p83">
              <a:extLst>
                <a:ext uri="{FF2B5EF4-FFF2-40B4-BE49-F238E27FC236}">
                  <a16:creationId xmlns:a16="http://schemas.microsoft.com/office/drawing/2014/main" id="{1372BF07-FDBA-4012-9D6A-4165C881E944}"/>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30;p83">
              <a:extLst>
                <a:ext uri="{FF2B5EF4-FFF2-40B4-BE49-F238E27FC236}">
                  <a16:creationId xmlns:a16="http://schemas.microsoft.com/office/drawing/2014/main" id="{5E91AE1A-FEBD-4A42-B219-96D4794D628F}"/>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31;p83">
              <a:extLst>
                <a:ext uri="{FF2B5EF4-FFF2-40B4-BE49-F238E27FC236}">
                  <a16:creationId xmlns:a16="http://schemas.microsoft.com/office/drawing/2014/main" id="{85C080A7-009E-4AA7-A0A0-D0EB67D80DD0}"/>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32;p83">
              <a:extLst>
                <a:ext uri="{FF2B5EF4-FFF2-40B4-BE49-F238E27FC236}">
                  <a16:creationId xmlns:a16="http://schemas.microsoft.com/office/drawing/2014/main" id="{C6E7C6E3-7E67-47E7-A5A0-EBA439446C59}"/>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33;p83">
              <a:extLst>
                <a:ext uri="{FF2B5EF4-FFF2-40B4-BE49-F238E27FC236}">
                  <a16:creationId xmlns:a16="http://schemas.microsoft.com/office/drawing/2014/main" id="{803B7B86-22CB-415A-9FD8-98F023B80202}"/>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34;p83">
              <a:extLst>
                <a:ext uri="{FF2B5EF4-FFF2-40B4-BE49-F238E27FC236}">
                  <a16:creationId xmlns:a16="http://schemas.microsoft.com/office/drawing/2014/main" id="{55D81174-663E-4603-A003-960470ED88F8}"/>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35;p83">
              <a:extLst>
                <a:ext uri="{FF2B5EF4-FFF2-40B4-BE49-F238E27FC236}">
                  <a16:creationId xmlns:a16="http://schemas.microsoft.com/office/drawing/2014/main" id="{2668DDC4-7933-4C31-97F8-100AF19ECE7A}"/>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36;p83">
              <a:extLst>
                <a:ext uri="{FF2B5EF4-FFF2-40B4-BE49-F238E27FC236}">
                  <a16:creationId xmlns:a16="http://schemas.microsoft.com/office/drawing/2014/main" id="{B8E9CADB-74B7-41C5-8268-4E2C0D37106A}"/>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37;p83">
              <a:extLst>
                <a:ext uri="{FF2B5EF4-FFF2-40B4-BE49-F238E27FC236}">
                  <a16:creationId xmlns:a16="http://schemas.microsoft.com/office/drawing/2014/main" id="{96186DA3-1959-43A3-B716-C23AE22D4A42}"/>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38;p83">
              <a:extLst>
                <a:ext uri="{FF2B5EF4-FFF2-40B4-BE49-F238E27FC236}">
                  <a16:creationId xmlns:a16="http://schemas.microsoft.com/office/drawing/2014/main" id="{78EBCC2E-9E69-44E0-AAC3-3E76EC2055FD}"/>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39;p83">
              <a:extLst>
                <a:ext uri="{FF2B5EF4-FFF2-40B4-BE49-F238E27FC236}">
                  <a16:creationId xmlns:a16="http://schemas.microsoft.com/office/drawing/2014/main" id="{75257F2F-0B0B-40ED-B2D8-2D36653918B0}"/>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40;p83">
              <a:extLst>
                <a:ext uri="{FF2B5EF4-FFF2-40B4-BE49-F238E27FC236}">
                  <a16:creationId xmlns:a16="http://schemas.microsoft.com/office/drawing/2014/main" id="{593020B5-3CF8-4A09-8D80-8E7D94136843}"/>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41;p83">
              <a:extLst>
                <a:ext uri="{FF2B5EF4-FFF2-40B4-BE49-F238E27FC236}">
                  <a16:creationId xmlns:a16="http://schemas.microsoft.com/office/drawing/2014/main" id="{F3DD9F89-545E-44D4-A0AC-DEDF5CDFBDDE}"/>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42;p83">
              <a:extLst>
                <a:ext uri="{FF2B5EF4-FFF2-40B4-BE49-F238E27FC236}">
                  <a16:creationId xmlns:a16="http://schemas.microsoft.com/office/drawing/2014/main" id="{89389D1B-4430-4B3D-8B47-6035749B67DC}"/>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43;p83">
              <a:extLst>
                <a:ext uri="{FF2B5EF4-FFF2-40B4-BE49-F238E27FC236}">
                  <a16:creationId xmlns:a16="http://schemas.microsoft.com/office/drawing/2014/main" id="{074D8014-DFC3-483F-9C7A-4918A2C3470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44;p83">
              <a:extLst>
                <a:ext uri="{FF2B5EF4-FFF2-40B4-BE49-F238E27FC236}">
                  <a16:creationId xmlns:a16="http://schemas.microsoft.com/office/drawing/2014/main" id="{8BE3E085-6D83-4C7D-8467-5506B16A6DF2}"/>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45;p83">
              <a:extLst>
                <a:ext uri="{FF2B5EF4-FFF2-40B4-BE49-F238E27FC236}">
                  <a16:creationId xmlns:a16="http://schemas.microsoft.com/office/drawing/2014/main" id="{2856AA10-F470-49B8-BD9B-06CABBDB33DB}"/>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46;p83">
              <a:extLst>
                <a:ext uri="{FF2B5EF4-FFF2-40B4-BE49-F238E27FC236}">
                  <a16:creationId xmlns:a16="http://schemas.microsoft.com/office/drawing/2014/main" id="{CF0CD083-3566-4EA2-9D44-A4963584BE01}"/>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47;p83">
              <a:extLst>
                <a:ext uri="{FF2B5EF4-FFF2-40B4-BE49-F238E27FC236}">
                  <a16:creationId xmlns:a16="http://schemas.microsoft.com/office/drawing/2014/main" id="{1CFF6ACB-C159-400E-B609-9D807413B44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91"/>
          <p:cNvSpPr txBox="1">
            <a:spLocks noGrp="1"/>
          </p:cNvSpPr>
          <p:nvPr>
            <p:ph type="title"/>
          </p:nvPr>
        </p:nvSpPr>
        <p:spPr>
          <a:xfrm>
            <a:off x="2445300" y="468425"/>
            <a:ext cx="4253400" cy="127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THANKS</a:t>
            </a:r>
            <a:r>
              <a:rPr lang="en" dirty="0">
                <a:solidFill>
                  <a:schemeClr val="lt1"/>
                </a:solidFill>
              </a:rPr>
              <a:t> !</a:t>
            </a:r>
            <a:endParaRPr dirty="0">
              <a:solidFill>
                <a:schemeClr val="lt1"/>
              </a:solidFill>
            </a:endParaRPr>
          </a:p>
        </p:txBody>
      </p:sp>
      <p:sp>
        <p:nvSpPr>
          <p:cNvPr id="1789" name="Google Shape;1789;p91"/>
          <p:cNvSpPr txBox="1">
            <a:spLocks noGrp="1"/>
          </p:cNvSpPr>
          <p:nvPr>
            <p:ph type="subTitle" idx="2"/>
          </p:nvPr>
        </p:nvSpPr>
        <p:spPr>
          <a:xfrm>
            <a:off x="2607600" y="4088100"/>
            <a:ext cx="3928800" cy="3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04" name="Google Shape;1804;p91">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1">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91"/>
          <p:cNvGrpSpPr/>
          <p:nvPr/>
        </p:nvGrpSpPr>
        <p:grpSpPr>
          <a:xfrm>
            <a:off x="8166223" y="251750"/>
            <a:ext cx="290744" cy="163675"/>
            <a:chOff x="1475808" y="254825"/>
            <a:chExt cx="388592" cy="163675"/>
          </a:xfrm>
        </p:grpSpPr>
        <p:cxnSp>
          <p:nvCxnSpPr>
            <p:cNvPr id="1807" name="Google Shape;1807;p91"/>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08" name="Google Shape;1808;p91"/>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09" name="Google Shape;1809;p91"/>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cxnSp>
        <p:nvCxnSpPr>
          <p:cNvPr id="1810" name="Google Shape;1810;p91"/>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811" name="Google Shape;1811;p91">
            <a:hlinkClick r:id="rId3"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3" action="ppaction://hlinksldjump"/>
              </a:rPr>
              <a:t>PROJECT &amp; STRATEGY</a:t>
            </a:r>
            <a:endParaRPr sz="1200"/>
          </a:p>
        </p:txBody>
      </p:sp>
      <p:sp>
        <p:nvSpPr>
          <p:cNvPr id="1812" name="Google Shape;1812;p91">
            <a:hlinkClick r:id="rId4"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CONSULTING PROPOSAL</a:t>
            </a:r>
            <a:endParaRPr sz="1200"/>
          </a:p>
        </p:txBody>
      </p:sp>
      <p:sp>
        <p:nvSpPr>
          <p:cNvPr id="1813" name="Google Shape;1813;p91">
            <a:hlinkClick r:id="rId5"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CHANGE MANAGEMENT</a:t>
            </a:r>
            <a:endParaRPr sz="1200"/>
          </a:p>
        </p:txBody>
      </p:sp>
      <p:sp>
        <p:nvSpPr>
          <p:cNvPr id="1814" name="Google Shape;1814;p91">
            <a:hlinkClick r:id="rId6"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IMPLEMENTING CHANGES</a:t>
            </a:r>
            <a:endParaRPr sz="1200"/>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DBFB18A-3C07-4965-B117-253AEF05E996}"/>
                  </a:ext>
                </a:extLst>
              </p14:cNvPr>
              <p14:cNvContentPartPr/>
              <p14:nvPr/>
            </p14:nvContentPartPr>
            <p14:xfrm>
              <a:off x="3139547" y="3480640"/>
              <a:ext cx="531720" cy="97200"/>
            </p14:xfrm>
          </p:contentPart>
        </mc:Choice>
        <mc:Fallback xmlns="">
          <p:pic>
            <p:nvPicPr>
              <p:cNvPr id="4" name="Ink 3">
                <a:extLst>
                  <a:ext uri="{FF2B5EF4-FFF2-40B4-BE49-F238E27FC236}">
                    <a16:creationId xmlns:a16="http://schemas.microsoft.com/office/drawing/2014/main" id="{ADBFB18A-3C07-4965-B117-253AEF05E996}"/>
                  </a:ext>
                </a:extLst>
              </p:cNvPr>
              <p:cNvPicPr/>
              <p:nvPr/>
            </p:nvPicPr>
            <p:blipFill>
              <a:blip r:embed="rId8"/>
              <a:stretch>
                <a:fillRect/>
              </a:stretch>
            </p:blipFill>
            <p:spPr>
              <a:xfrm>
                <a:off x="3130547" y="3471640"/>
                <a:ext cx="549360" cy="114840"/>
              </a:xfrm>
              <a:prstGeom prst="rect">
                <a:avLst/>
              </a:prstGeom>
            </p:spPr>
          </p:pic>
        </mc:Fallback>
      </mc:AlternateContent>
      <p:grpSp>
        <p:nvGrpSpPr>
          <p:cNvPr id="10" name="Group 9">
            <a:extLst>
              <a:ext uri="{FF2B5EF4-FFF2-40B4-BE49-F238E27FC236}">
                <a16:creationId xmlns:a16="http://schemas.microsoft.com/office/drawing/2014/main" id="{C5A58817-FC75-43C1-9A2D-11DB67EA1038}"/>
              </a:ext>
            </a:extLst>
          </p:cNvPr>
          <p:cNvGrpSpPr/>
          <p:nvPr/>
        </p:nvGrpSpPr>
        <p:grpSpPr>
          <a:xfrm>
            <a:off x="2232402" y="2133861"/>
            <a:ext cx="4882320" cy="2735280"/>
            <a:chOff x="2309747" y="2069440"/>
            <a:chExt cx="4882320" cy="2735280"/>
          </a:xfrm>
        </p:grpSpPr>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8F04194-4F37-42E6-A7C8-61E238608805}"/>
                    </a:ext>
                  </a:extLst>
                </p14:cNvPr>
                <p14:cNvContentPartPr/>
                <p14:nvPr/>
              </p14:nvContentPartPr>
              <p14:xfrm>
                <a:off x="2309747" y="2899240"/>
                <a:ext cx="3230280" cy="1184040"/>
              </p14:xfrm>
            </p:contentPart>
          </mc:Choice>
          <mc:Fallback xmlns="">
            <p:pic>
              <p:nvPicPr>
                <p:cNvPr id="5" name="Ink 4">
                  <a:extLst>
                    <a:ext uri="{FF2B5EF4-FFF2-40B4-BE49-F238E27FC236}">
                      <a16:creationId xmlns:a16="http://schemas.microsoft.com/office/drawing/2014/main" id="{48F04194-4F37-42E6-A7C8-61E238608805}"/>
                    </a:ext>
                  </a:extLst>
                </p:cNvPr>
                <p:cNvPicPr/>
                <p:nvPr/>
              </p:nvPicPr>
              <p:blipFill>
                <a:blip r:embed="rId10"/>
                <a:stretch>
                  <a:fillRect/>
                </a:stretch>
              </p:blipFill>
              <p:spPr>
                <a:xfrm>
                  <a:off x="2300747" y="2890240"/>
                  <a:ext cx="3247920" cy="1201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EF696A48-7B00-4FA3-B315-1747AF532853}"/>
                    </a:ext>
                  </a:extLst>
                </p14:cNvPr>
                <p14:cNvContentPartPr/>
                <p14:nvPr/>
              </p14:nvContentPartPr>
              <p14:xfrm>
                <a:off x="2350787" y="3117760"/>
                <a:ext cx="2162880" cy="1029960"/>
              </p14:xfrm>
            </p:contentPart>
          </mc:Choice>
          <mc:Fallback xmlns="">
            <p:pic>
              <p:nvPicPr>
                <p:cNvPr id="6" name="Ink 5">
                  <a:extLst>
                    <a:ext uri="{FF2B5EF4-FFF2-40B4-BE49-F238E27FC236}">
                      <a16:creationId xmlns:a16="http://schemas.microsoft.com/office/drawing/2014/main" id="{EF696A48-7B00-4FA3-B315-1747AF532853}"/>
                    </a:ext>
                  </a:extLst>
                </p:cNvPr>
                <p:cNvPicPr/>
                <p:nvPr/>
              </p:nvPicPr>
              <p:blipFill>
                <a:blip r:embed="rId12"/>
                <a:stretch>
                  <a:fillRect/>
                </a:stretch>
              </p:blipFill>
              <p:spPr>
                <a:xfrm>
                  <a:off x="2342147" y="3109120"/>
                  <a:ext cx="2180520" cy="104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48546633-1A28-42AB-8B08-5D81AA716E58}"/>
                    </a:ext>
                  </a:extLst>
                </p14:cNvPr>
                <p14:cNvContentPartPr/>
                <p14:nvPr/>
              </p14:nvContentPartPr>
              <p14:xfrm>
                <a:off x="2777027" y="3426280"/>
                <a:ext cx="844560" cy="204120"/>
              </p14:xfrm>
            </p:contentPart>
          </mc:Choice>
          <mc:Fallback xmlns="">
            <p:pic>
              <p:nvPicPr>
                <p:cNvPr id="7" name="Ink 6">
                  <a:extLst>
                    <a:ext uri="{FF2B5EF4-FFF2-40B4-BE49-F238E27FC236}">
                      <a16:creationId xmlns:a16="http://schemas.microsoft.com/office/drawing/2014/main" id="{48546633-1A28-42AB-8B08-5D81AA716E58}"/>
                    </a:ext>
                  </a:extLst>
                </p:cNvPr>
                <p:cNvPicPr/>
                <p:nvPr/>
              </p:nvPicPr>
              <p:blipFill>
                <a:blip r:embed="rId14"/>
                <a:stretch>
                  <a:fillRect/>
                </a:stretch>
              </p:blipFill>
              <p:spPr>
                <a:xfrm>
                  <a:off x="2768027" y="3417640"/>
                  <a:ext cx="862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F376CC30-B5DC-4C29-AC8C-AF36146140C9}"/>
                    </a:ext>
                  </a:extLst>
                </p14:cNvPr>
                <p14:cNvContentPartPr/>
                <p14:nvPr/>
              </p14:nvContentPartPr>
              <p14:xfrm>
                <a:off x="2487947" y="2069440"/>
                <a:ext cx="4704120" cy="2735280"/>
              </p14:xfrm>
            </p:contentPart>
          </mc:Choice>
          <mc:Fallback xmlns="">
            <p:pic>
              <p:nvPicPr>
                <p:cNvPr id="9" name="Ink 8">
                  <a:extLst>
                    <a:ext uri="{FF2B5EF4-FFF2-40B4-BE49-F238E27FC236}">
                      <a16:creationId xmlns:a16="http://schemas.microsoft.com/office/drawing/2014/main" id="{F376CC30-B5DC-4C29-AC8C-AF36146140C9}"/>
                    </a:ext>
                  </a:extLst>
                </p:cNvPr>
                <p:cNvPicPr/>
                <p:nvPr/>
              </p:nvPicPr>
              <p:blipFill>
                <a:blip r:embed="rId16"/>
                <a:stretch>
                  <a:fillRect/>
                </a:stretch>
              </p:blipFill>
              <p:spPr>
                <a:xfrm>
                  <a:off x="2425307" y="2006800"/>
                  <a:ext cx="4829760" cy="2860920"/>
                </a:xfrm>
                <a:prstGeom prst="rect">
                  <a:avLst/>
                </a:prstGeom>
              </p:spPr>
            </p:pic>
          </mc:Fallback>
        </mc:AlternateContent>
      </p:grpSp>
      <p:sp>
        <p:nvSpPr>
          <p:cNvPr id="43" name="TextBox 42">
            <a:extLst>
              <a:ext uri="{FF2B5EF4-FFF2-40B4-BE49-F238E27FC236}">
                <a16:creationId xmlns:a16="http://schemas.microsoft.com/office/drawing/2014/main" id="{89A76F6B-9A59-41E8-82D3-F797F67B78D0}"/>
              </a:ext>
            </a:extLst>
          </p:cNvPr>
          <p:cNvSpPr txBox="1"/>
          <p:nvPr/>
        </p:nvSpPr>
        <p:spPr>
          <a:xfrm>
            <a:off x="3419654" y="1554017"/>
            <a:ext cx="4572000" cy="369332"/>
          </a:xfrm>
          <a:prstGeom prst="rect">
            <a:avLst/>
          </a:prstGeom>
          <a:noFill/>
        </p:spPr>
        <p:txBody>
          <a:bodyPr wrap="square">
            <a:spAutoFit/>
          </a:bodyPr>
          <a:lstStyle/>
          <a:p>
            <a:r>
              <a:rPr lang="en" sz="1800" dirty="0">
                <a:solidFill>
                  <a:srgbClr val="0070C0"/>
                </a:solidFill>
              </a:rPr>
              <a:t>Rama AlMarahlh</a:t>
            </a:r>
            <a:endParaRPr lang="ar-JO" sz="1800" dirty="0">
              <a:solidFill>
                <a:srgbClr val="0070C0"/>
              </a:solidFill>
            </a:endParaRPr>
          </a:p>
        </p:txBody>
      </p:sp>
      <p:grpSp>
        <p:nvGrpSpPr>
          <p:cNvPr id="44" name="Group 43">
            <a:extLst>
              <a:ext uri="{FF2B5EF4-FFF2-40B4-BE49-F238E27FC236}">
                <a16:creationId xmlns:a16="http://schemas.microsoft.com/office/drawing/2014/main" id="{BB8B430A-E3E9-4A53-AFC0-F8D7095510F3}"/>
              </a:ext>
            </a:extLst>
          </p:cNvPr>
          <p:cNvGrpSpPr/>
          <p:nvPr/>
        </p:nvGrpSpPr>
        <p:grpSpPr>
          <a:xfrm>
            <a:off x="1746444" y="1925117"/>
            <a:ext cx="4882320" cy="2735280"/>
            <a:chOff x="2309747" y="2069440"/>
            <a:chExt cx="4882320" cy="2735280"/>
          </a:xfrm>
        </p:grpSpPr>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EA82E5EC-54A5-4F0E-9B81-F7BA3CAD6DD6}"/>
                    </a:ext>
                  </a:extLst>
                </p14:cNvPr>
                <p14:cNvContentPartPr/>
                <p14:nvPr/>
              </p14:nvContentPartPr>
              <p14:xfrm>
                <a:off x="2309747" y="2899240"/>
                <a:ext cx="3230280" cy="1184040"/>
              </p14:xfrm>
            </p:contentPart>
          </mc:Choice>
          <mc:Fallback xmlns="">
            <p:pic>
              <p:nvPicPr>
                <p:cNvPr id="45" name="Ink 44">
                  <a:extLst>
                    <a:ext uri="{FF2B5EF4-FFF2-40B4-BE49-F238E27FC236}">
                      <a16:creationId xmlns:a16="http://schemas.microsoft.com/office/drawing/2014/main" id="{EA82E5EC-54A5-4F0E-9B81-F7BA3CAD6DD6}"/>
                    </a:ext>
                  </a:extLst>
                </p:cNvPr>
                <p:cNvPicPr/>
                <p:nvPr/>
              </p:nvPicPr>
              <p:blipFill>
                <a:blip r:embed="rId10"/>
                <a:stretch>
                  <a:fillRect/>
                </a:stretch>
              </p:blipFill>
              <p:spPr>
                <a:xfrm>
                  <a:off x="2300747" y="2890240"/>
                  <a:ext cx="3247920" cy="120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DC3D53E6-B9A6-47AC-9216-2745CF64E1AF}"/>
                    </a:ext>
                  </a:extLst>
                </p14:cNvPr>
                <p14:cNvContentPartPr/>
                <p14:nvPr/>
              </p14:nvContentPartPr>
              <p14:xfrm>
                <a:off x="2350787" y="3117760"/>
                <a:ext cx="2162880" cy="1029960"/>
              </p14:xfrm>
            </p:contentPart>
          </mc:Choice>
          <mc:Fallback xmlns="">
            <p:pic>
              <p:nvPicPr>
                <p:cNvPr id="46" name="Ink 45">
                  <a:extLst>
                    <a:ext uri="{FF2B5EF4-FFF2-40B4-BE49-F238E27FC236}">
                      <a16:creationId xmlns:a16="http://schemas.microsoft.com/office/drawing/2014/main" id="{DC3D53E6-B9A6-47AC-9216-2745CF64E1AF}"/>
                    </a:ext>
                  </a:extLst>
                </p:cNvPr>
                <p:cNvPicPr/>
                <p:nvPr/>
              </p:nvPicPr>
              <p:blipFill>
                <a:blip r:embed="rId12"/>
                <a:stretch>
                  <a:fillRect/>
                </a:stretch>
              </p:blipFill>
              <p:spPr>
                <a:xfrm>
                  <a:off x="2342147" y="3109120"/>
                  <a:ext cx="2180520" cy="1047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B6FFA38C-5299-468E-B318-E2DC6C1BFAA6}"/>
                    </a:ext>
                  </a:extLst>
                </p14:cNvPr>
                <p14:cNvContentPartPr/>
                <p14:nvPr/>
              </p14:nvContentPartPr>
              <p14:xfrm>
                <a:off x="2777027" y="3426280"/>
                <a:ext cx="844560" cy="204120"/>
              </p14:xfrm>
            </p:contentPart>
          </mc:Choice>
          <mc:Fallback xmlns="">
            <p:pic>
              <p:nvPicPr>
                <p:cNvPr id="47" name="Ink 46">
                  <a:extLst>
                    <a:ext uri="{FF2B5EF4-FFF2-40B4-BE49-F238E27FC236}">
                      <a16:creationId xmlns:a16="http://schemas.microsoft.com/office/drawing/2014/main" id="{B6FFA38C-5299-468E-B318-E2DC6C1BFAA6}"/>
                    </a:ext>
                  </a:extLst>
                </p:cNvPr>
                <p:cNvPicPr/>
                <p:nvPr/>
              </p:nvPicPr>
              <p:blipFill>
                <a:blip r:embed="rId14"/>
                <a:stretch>
                  <a:fillRect/>
                </a:stretch>
              </p:blipFill>
              <p:spPr>
                <a:xfrm>
                  <a:off x="2768027" y="3417640"/>
                  <a:ext cx="862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D6A89D78-754E-4E37-ADF4-B437283198F0}"/>
                    </a:ext>
                  </a:extLst>
                </p14:cNvPr>
                <p14:cNvContentPartPr/>
                <p14:nvPr/>
              </p14:nvContentPartPr>
              <p14:xfrm>
                <a:off x="2487947" y="2069440"/>
                <a:ext cx="4704120" cy="2735280"/>
              </p14:xfrm>
            </p:contentPart>
          </mc:Choice>
          <mc:Fallback xmlns="">
            <p:pic>
              <p:nvPicPr>
                <p:cNvPr id="48" name="Ink 47">
                  <a:extLst>
                    <a:ext uri="{FF2B5EF4-FFF2-40B4-BE49-F238E27FC236}">
                      <a16:creationId xmlns:a16="http://schemas.microsoft.com/office/drawing/2014/main" id="{D6A89D78-754E-4E37-ADF4-B437283198F0}"/>
                    </a:ext>
                  </a:extLst>
                </p:cNvPr>
                <p:cNvPicPr/>
                <p:nvPr/>
              </p:nvPicPr>
              <p:blipFill>
                <a:blip r:embed="rId16"/>
                <a:stretch>
                  <a:fillRect/>
                </a:stretch>
              </p:blipFill>
              <p:spPr>
                <a:xfrm>
                  <a:off x="2425307" y="2006800"/>
                  <a:ext cx="4829760" cy="2860920"/>
                </a:xfrm>
                <a:prstGeom prst="rect">
                  <a:avLst/>
                </a:prstGeom>
              </p:spPr>
            </p:pic>
          </mc:Fallback>
        </mc:AlternateContent>
      </p:grpSp>
      <p:grpSp>
        <p:nvGrpSpPr>
          <p:cNvPr id="418" name="Google Shape;8835;p102">
            <a:extLst>
              <a:ext uri="{FF2B5EF4-FFF2-40B4-BE49-F238E27FC236}">
                <a16:creationId xmlns:a16="http://schemas.microsoft.com/office/drawing/2014/main" id="{AFA0AD0D-D393-49A1-84F3-48579ACC4F7E}"/>
              </a:ext>
            </a:extLst>
          </p:cNvPr>
          <p:cNvGrpSpPr/>
          <p:nvPr/>
        </p:nvGrpSpPr>
        <p:grpSpPr>
          <a:xfrm>
            <a:off x="2433804" y="3047569"/>
            <a:ext cx="874976" cy="719600"/>
            <a:chOff x="7608988" y="2093194"/>
            <a:chExt cx="817276" cy="672147"/>
          </a:xfrm>
        </p:grpSpPr>
        <p:cxnSp>
          <p:nvCxnSpPr>
            <p:cNvPr id="419" name="Google Shape;8836;p102">
              <a:extLst>
                <a:ext uri="{FF2B5EF4-FFF2-40B4-BE49-F238E27FC236}">
                  <a16:creationId xmlns:a16="http://schemas.microsoft.com/office/drawing/2014/main" id="{E6373289-6674-4A23-8B43-DB74739461B9}"/>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0" name="Google Shape;8837;p102">
              <a:extLst>
                <a:ext uri="{FF2B5EF4-FFF2-40B4-BE49-F238E27FC236}">
                  <a16:creationId xmlns:a16="http://schemas.microsoft.com/office/drawing/2014/main" id="{88B0F46B-0FDA-4EC5-9BD3-042695A0A1A6}"/>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1" name="Google Shape;8838;p102">
              <a:extLst>
                <a:ext uri="{FF2B5EF4-FFF2-40B4-BE49-F238E27FC236}">
                  <a16:creationId xmlns:a16="http://schemas.microsoft.com/office/drawing/2014/main" id="{2F3517DE-CE74-4DBA-8DE0-A094E08B0975}"/>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2" name="Google Shape;8839;p102">
              <a:extLst>
                <a:ext uri="{FF2B5EF4-FFF2-40B4-BE49-F238E27FC236}">
                  <a16:creationId xmlns:a16="http://schemas.microsoft.com/office/drawing/2014/main" id="{F29A2A28-424F-4096-B0A2-6771744459A0}"/>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3" name="Google Shape;8840;p102">
              <a:extLst>
                <a:ext uri="{FF2B5EF4-FFF2-40B4-BE49-F238E27FC236}">
                  <a16:creationId xmlns:a16="http://schemas.microsoft.com/office/drawing/2014/main" id="{E79826E2-1535-4820-A1B7-6F03D92CD446}"/>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24" name="Google Shape;8841;p102">
              <a:extLst>
                <a:ext uri="{FF2B5EF4-FFF2-40B4-BE49-F238E27FC236}">
                  <a16:creationId xmlns:a16="http://schemas.microsoft.com/office/drawing/2014/main" id="{9BBDD59D-A691-4DFF-8317-C706AD553393}"/>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25" name="Google Shape;8842;p102">
              <a:extLst>
                <a:ext uri="{FF2B5EF4-FFF2-40B4-BE49-F238E27FC236}">
                  <a16:creationId xmlns:a16="http://schemas.microsoft.com/office/drawing/2014/main" id="{E355D792-378F-49E1-8020-2F51CAFAC46C}"/>
                </a:ext>
              </a:extLst>
            </p:cNvPr>
            <p:cNvGrpSpPr/>
            <p:nvPr/>
          </p:nvGrpSpPr>
          <p:grpSpPr>
            <a:xfrm>
              <a:off x="7721175" y="2093194"/>
              <a:ext cx="599587" cy="623846"/>
              <a:chOff x="7721175" y="2093194"/>
              <a:chExt cx="599587" cy="623846"/>
            </a:xfrm>
          </p:grpSpPr>
          <p:grpSp>
            <p:nvGrpSpPr>
              <p:cNvPr id="426" name="Google Shape;8843;p102">
                <a:extLst>
                  <a:ext uri="{FF2B5EF4-FFF2-40B4-BE49-F238E27FC236}">
                    <a16:creationId xmlns:a16="http://schemas.microsoft.com/office/drawing/2014/main" id="{FE0EE81C-FA4B-4AAE-8C3B-4BB61B2437A4}"/>
                  </a:ext>
                </a:extLst>
              </p:cNvPr>
              <p:cNvGrpSpPr/>
              <p:nvPr/>
            </p:nvGrpSpPr>
            <p:grpSpPr>
              <a:xfrm>
                <a:off x="7721175" y="2093194"/>
                <a:ext cx="291605" cy="623846"/>
                <a:chOff x="9405575" y="2061418"/>
                <a:chExt cx="291605" cy="623846"/>
              </a:xfrm>
            </p:grpSpPr>
            <p:sp>
              <p:nvSpPr>
                <p:cNvPr id="435" name="Google Shape;8844;p102">
                  <a:extLst>
                    <a:ext uri="{FF2B5EF4-FFF2-40B4-BE49-F238E27FC236}">
                      <a16:creationId xmlns:a16="http://schemas.microsoft.com/office/drawing/2014/main" id="{AE16F089-D4FE-4D38-A9BC-6D384B1FAE3F}"/>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8845;p102">
                  <a:extLst>
                    <a:ext uri="{FF2B5EF4-FFF2-40B4-BE49-F238E27FC236}">
                      <a16:creationId xmlns:a16="http://schemas.microsoft.com/office/drawing/2014/main" id="{EBC8866A-8EF8-421F-B352-FD3786978EE9}"/>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8846;p102">
                  <a:extLst>
                    <a:ext uri="{FF2B5EF4-FFF2-40B4-BE49-F238E27FC236}">
                      <a16:creationId xmlns:a16="http://schemas.microsoft.com/office/drawing/2014/main" id="{F3FC033E-911F-4DFF-8E37-E0F6A047137B}"/>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8847;p102">
                  <a:extLst>
                    <a:ext uri="{FF2B5EF4-FFF2-40B4-BE49-F238E27FC236}">
                      <a16:creationId xmlns:a16="http://schemas.microsoft.com/office/drawing/2014/main" id="{1DF3A234-E3CF-4A79-8C85-2E7A5055CC04}"/>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8848;p102">
                  <a:extLst>
                    <a:ext uri="{FF2B5EF4-FFF2-40B4-BE49-F238E27FC236}">
                      <a16:creationId xmlns:a16="http://schemas.microsoft.com/office/drawing/2014/main" id="{CD1CA5CD-A422-43AA-B703-5AC8C4EF1A56}"/>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8849;p102">
                  <a:extLst>
                    <a:ext uri="{FF2B5EF4-FFF2-40B4-BE49-F238E27FC236}">
                      <a16:creationId xmlns:a16="http://schemas.microsoft.com/office/drawing/2014/main" id="{FDDAA232-BDCA-418B-BFEB-A4AE9B18C475}"/>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8850;p102">
                  <a:extLst>
                    <a:ext uri="{FF2B5EF4-FFF2-40B4-BE49-F238E27FC236}">
                      <a16:creationId xmlns:a16="http://schemas.microsoft.com/office/drawing/2014/main" id="{2DD0FED0-EB52-49FD-A451-3AEF5EF4CB66}"/>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8851;p102">
                <a:extLst>
                  <a:ext uri="{FF2B5EF4-FFF2-40B4-BE49-F238E27FC236}">
                    <a16:creationId xmlns:a16="http://schemas.microsoft.com/office/drawing/2014/main" id="{029C3A00-D1A9-41FA-95DB-7C9FC9236398}"/>
                  </a:ext>
                </a:extLst>
              </p:cNvPr>
              <p:cNvGrpSpPr/>
              <p:nvPr/>
            </p:nvGrpSpPr>
            <p:grpSpPr>
              <a:xfrm flipH="1">
                <a:off x="8029157" y="2093194"/>
                <a:ext cx="291605" cy="623846"/>
                <a:chOff x="9405575" y="2061418"/>
                <a:chExt cx="291605" cy="623846"/>
              </a:xfrm>
            </p:grpSpPr>
            <p:sp>
              <p:nvSpPr>
                <p:cNvPr id="428" name="Google Shape;8852;p102">
                  <a:extLst>
                    <a:ext uri="{FF2B5EF4-FFF2-40B4-BE49-F238E27FC236}">
                      <a16:creationId xmlns:a16="http://schemas.microsoft.com/office/drawing/2014/main" id="{4C4D5AB2-3AA8-44F8-B129-58450E3CA2B3}"/>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8853;p102">
                  <a:extLst>
                    <a:ext uri="{FF2B5EF4-FFF2-40B4-BE49-F238E27FC236}">
                      <a16:creationId xmlns:a16="http://schemas.microsoft.com/office/drawing/2014/main" id="{5C3651FC-6144-4135-9E52-9D3BC091D8CC}"/>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8854;p102">
                  <a:extLst>
                    <a:ext uri="{FF2B5EF4-FFF2-40B4-BE49-F238E27FC236}">
                      <a16:creationId xmlns:a16="http://schemas.microsoft.com/office/drawing/2014/main" id="{2DCA273A-7CC7-4078-971C-51954803F123}"/>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8855;p102">
                  <a:extLst>
                    <a:ext uri="{FF2B5EF4-FFF2-40B4-BE49-F238E27FC236}">
                      <a16:creationId xmlns:a16="http://schemas.microsoft.com/office/drawing/2014/main" id="{31568C0A-835E-4E01-BD6A-23556EFC9465}"/>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8856;p102">
                  <a:extLst>
                    <a:ext uri="{FF2B5EF4-FFF2-40B4-BE49-F238E27FC236}">
                      <a16:creationId xmlns:a16="http://schemas.microsoft.com/office/drawing/2014/main" id="{45EF7E30-E84B-47F9-960E-2DF41210A6E8}"/>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8857;p102">
                  <a:extLst>
                    <a:ext uri="{FF2B5EF4-FFF2-40B4-BE49-F238E27FC236}">
                      <a16:creationId xmlns:a16="http://schemas.microsoft.com/office/drawing/2014/main" id="{A2F1D065-CD5E-4079-B621-2934920D43A9}"/>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8858;p102">
                  <a:extLst>
                    <a:ext uri="{FF2B5EF4-FFF2-40B4-BE49-F238E27FC236}">
                      <a16:creationId xmlns:a16="http://schemas.microsoft.com/office/drawing/2014/main" id="{DF37BEB9-48D7-4757-A46A-344C888B74AA}"/>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 name="Google Shape;9019;p102">
            <a:extLst>
              <a:ext uri="{FF2B5EF4-FFF2-40B4-BE49-F238E27FC236}">
                <a16:creationId xmlns:a16="http://schemas.microsoft.com/office/drawing/2014/main" id="{3C7AEAB3-3644-47CC-861C-D3D58E0683C3}"/>
              </a:ext>
            </a:extLst>
          </p:cNvPr>
          <p:cNvGrpSpPr/>
          <p:nvPr/>
        </p:nvGrpSpPr>
        <p:grpSpPr>
          <a:xfrm>
            <a:off x="3693601" y="3089118"/>
            <a:ext cx="1686822" cy="546197"/>
            <a:chOff x="-5910311" y="1464200"/>
            <a:chExt cx="12722611" cy="3785150"/>
          </a:xfrm>
        </p:grpSpPr>
        <p:sp>
          <p:nvSpPr>
            <p:cNvPr id="443" name="Google Shape;9020;p102">
              <a:extLst>
                <a:ext uri="{FF2B5EF4-FFF2-40B4-BE49-F238E27FC236}">
                  <a16:creationId xmlns:a16="http://schemas.microsoft.com/office/drawing/2014/main" id="{CB1248F3-2937-4966-B3AE-712E2C883769}"/>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021;p102">
              <a:extLst>
                <a:ext uri="{FF2B5EF4-FFF2-40B4-BE49-F238E27FC236}">
                  <a16:creationId xmlns:a16="http://schemas.microsoft.com/office/drawing/2014/main" id="{D60ADDE9-F32C-4E95-ABDA-51298D905120}"/>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022;p102">
              <a:extLst>
                <a:ext uri="{FF2B5EF4-FFF2-40B4-BE49-F238E27FC236}">
                  <a16:creationId xmlns:a16="http://schemas.microsoft.com/office/drawing/2014/main" id="{299113A2-C433-4DA8-848E-EC160D517A01}"/>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023;p102">
              <a:extLst>
                <a:ext uri="{FF2B5EF4-FFF2-40B4-BE49-F238E27FC236}">
                  <a16:creationId xmlns:a16="http://schemas.microsoft.com/office/drawing/2014/main" id="{4F201D82-BA39-4969-91E7-438FAD65893D}"/>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024;p102">
              <a:extLst>
                <a:ext uri="{FF2B5EF4-FFF2-40B4-BE49-F238E27FC236}">
                  <a16:creationId xmlns:a16="http://schemas.microsoft.com/office/drawing/2014/main" id="{26232DDE-E5C3-4082-9B60-3BE4875DB972}"/>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025;p102">
              <a:extLst>
                <a:ext uri="{FF2B5EF4-FFF2-40B4-BE49-F238E27FC236}">
                  <a16:creationId xmlns:a16="http://schemas.microsoft.com/office/drawing/2014/main" id="{DB1BF861-ADAA-440D-A928-296208D6F95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026;p102">
              <a:extLst>
                <a:ext uri="{FF2B5EF4-FFF2-40B4-BE49-F238E27FC236}">
                  <a16:creationId xmlns:a16="http://schemas.microsoft.com/office/drawing/2014/main" id="{79991855-FB7D-4D93-A885-A4A6509C9B39}"/>
                </a:ext>
              </a:extLst>
            </p:cNvPr>
            <p:cNvSpPr/>
            <p:nvPr/>
          </p:nvSpPr>
          <p:spPr>
            <a:xfrm>
              <a:off x="-5910311" y="2283140"/>
              <a:ext cx="5460748" cy="2719301"/>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9027;p102">
              <a:extLst>
                <a:ext uri="{FF2B5EF4-FFF2-40B4-BE49-F238E27FC236}">
                  <a16:creationId xmlns:a16="http://schemas.microsoft.com/office/drawing/2014/main" id="{2F486A81-0F1E-4959-90D7-D18E9916C1ED}"/>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8983;p102">
            <a:extLst>
              <a:ext uri="{FF2B5EF4-FFF2-40B4-BE49-F238E27FC236}">
                <a16:creationId xmlns:a16="http://schemas.microsoft.com/office/drawing/2014/main" id="{29E6F8D9-CAAE-4742-BFBA-EFCB3F44A66B}"/>
              </a:ext>
            </a:extLst>
          </p:cNvPr>
          <p:cNvGrpSpPr/>
          <p:nvPr/>
        </p:nvGrpSpPr>
        <p:grpSpPr>
          <a:xfrm>
            <a:off x="969091" y="2991063"/>
            <a:ext cx="940737" cy="721067"/>
            <a:chOff x="6599718" y="2068734"/>
            <a:chExt cx="940737" cy="721067"/>
          </a:xfrm>
        </p:grpSpPr>
        <p:sp>
          <p:nvSpPr>
            <p:cNvPr id="452" name="Google Shape;8984;p102">
              <a:extLst>
                <a:ext uri="{FF2B5EF4-FFF2-40B4-BE49-F238E27FC236}">
                  <a16:creationId xmlns:a16="http://schemas.microsoft.com/office/drawing/2014/main" id="{CE807D15-909B-4E7E-BEDA-76E5C19DA210}"/>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985;p102">
              <a:extLst>
                <a:ext uri="{FF2B5EF4-FFF2-40B4-BE49-F238E27FC236}">
                  <a16:creationId xmlns:a16="http://schemas.microsoft.com/office/drawing/2014/main" id="{75E2C462-C0D0-4621-A7BF-346A5AB90502}"/>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986;p102">
              <a:extLst>
                <a:ext uri="{FF2B5EF4-FFF2-40B4-BE49-F238E27FC236}">
                  <a16:creationId xmlns:a16="http://schemas.microsoft.com/office/drawing/2014/main" id="{B1B104D7-7C31-49AF-834A-9BB24A8F16F0}"/>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987;p102">
              <a:extLst>
                <a:ext uri="{FF2B5EF4-FFF2-40B4-BE49-F238E27FC236}">
                  <a16:creationId xmlns:a16="http://schemas.microsoft.com/office/drawing/2014/main" id="{7C687232-7082-417D-9389-28703D2DC8CA}"/>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988;p102">
              <a:extLst>
                <a:ext uri="{FF2B5EF4-FFF2-40B4-BE49-F238E27FC236}">
                  <a16:creationId xmlns:a16="http://schemas.microsoft.com/office/drawing/2014/main" id="{BF98B3C7-79C2-4B6F-AF6A-5C48F4743F98}"/>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989;p102">
              <a:extLst>
                <a:ext uri="{FF2B5EF4-FFF2-40B4-BE49-F238E27FC236}">
                  <a16:creationId xmlns:a16="http://schemas.microsoft.com/office/drawing/2014/main" id="{C2BFC627-D3E4-4B06-852F-6C4889A3CF2B}"/>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8990;p102">
              <a:extLst>
                <a:ext uri="{FF2B5EF4-FFF2-40B4-BE49-F238E27FC236}">
                  <a16:creationId xmlns:a16="http://schemas.microsoft.com/office/drawing/2014/main" id="{EAA9A2D0-A065-40DA-8B26-4A3702957745}"/>
                </a:ext>
              </a:extLst>
            </p:cNvPr>
            <p:cNvGrpSpPr/>
            <p:nvPr/>
          </p:nvGrpSpPr>
          <p:grpSpPr>
            <a:xfrm>
              <a:off x="6836957" y="2068734"/>
              <a:ext cx="461892" cy="721067"/>
              <a:chOff x="6836957" y="2068734"/>
              <a:chExt cx="461892" cy="721067"/>
            </a:xfrm>
          </p:grpSpPr>
          <p:sp>
            <p:nvSpPr>
              <p:cNvPr id="459" name="Google Shape;8991;p102">
                <a:extLst>
                  <a:ext uri="{FF2B5EF4-FFF2-40B4-BE49-F238E27FC236}">
                    <a16:creationId xmlns:a16="http://schemas.microsoft.com/office/drawing/2014/main" id="{592EF7A9-ACE2-44D2-AF35-A95E6C1DC351}"/>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992;p102">
                <a:extLst>
                  <a:ext uri="{FF2B5EF4-FFF2-40B4-BE49-F238E27FC236}">
                    <a16:creationId xmlns:a16="http://schemas.microsoft.com/office/drawing/2014/main" id="{7533072F-5201-40FB-A95A-B4A25073ABC7}"/>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993;p102">
                <a:extLst>
                  <a:ext uri="{FF2B5EF4-FFF2-40B4-BE49-F238E27FC236}">
                    <a16:creationId xmlns:a16="http://schemas.microsoft.com/office/drawing/2014/main" id="{91CD6439-FC62-4A13-B67A-0CF9207387EA}"/>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994;p102">
                <a:extLst>
                  <a:ext uri="{FF2B5EF4-FFF2-40B4-BE49-F238E27FC236}">
                    <a16:creationId xmlns:a16="http://schemas.microsoft.com/office/drawing/2014/main" id="{E8DF72F0-3584-493E-B710-829A82FA27F0}"/>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995;p102">
                <a:extLst>
                  <a:ext uri="{FF2B5EF4-FFF2-40B4-BE49-F238E27FC236}">
                    <a16:creationId xmlns:a16="http://schemas.microsoft.com/office/drawing/2014/main" id="{3CAC43E0-463E-4528-8AEA-47C70120E7A6}"/>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996;p102">
                <a:extLst>
                  <a:ext uri="{FF2B5EF4-FFF2-40B4-BE49-F238E27FC236}">
                    <a16:creationId xmlns:a16="http://schemas.microsoft.com/office/drawing/2014/main" id="{DCD4B415-C216-4B6D-86DC-4A95517D0A57}"/>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8997;p102">
                <a:extLst>
                  <a:ext uri="{FF2B5EF4-FFF2-40B4-BE49-F238E27FC236}">
                    <a16:creationId xmlns:a16="http://schemas.microsoft.com/office/drawing/2014/main" id="{5844A890-6FA4-49E1-9266-C012E04680C5}"/>
                  </a:ext>
                </a:extLst>
              </p:cNvPr>
              <p:cNvGrpSpPr/>
              <p:nvPr/>
            </p:nvGrpSpPr>
            <p:grpSpPr>
              <a:xfrm>
                <a:off x="6836957" y="2068734"/>
                <a:ext cx="461892" cy="721067"/>
                <a:chOff x="6836957" y="2068734"/>
                <a:chExt cx="461892" cy="721067"/>
              </a:xfrm>
            </p:grpSpPr>
            <p:sp>
              <p:nvSpPr>
                <p:cNvPr id="466" name="Google Shape;8998;p102">
                  <a:extLst>
                    <a:ext uri="{FF2B5EF4-FFF2-40B4-BE49-F238E27FC236}">
                      <a16:creationId xmlns:a16="http://schemas.microsoft.com/office/drawing/2014/main" id="{0805BB04-B3D6-4DF3-A1CC-9143F03B93B8}"/>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999;p102">
                  <a:extLst>
                    <a:ext uri="{FF2B5EF4-FFF2-40B4-BE49-F238E27FC236}">
                      <a16:creationId xmlns:a16="http://schemas.microsoft.com/office/drawing/2014/main" id="{3C15C18F-D5F4-4413-9606-7F5246B7421C}"/>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000;p102">
                  <a:extLst>
                    <a:ext uri="{FF2B5EF4-FFF2-40B4-BE49-F238E27FC236}">
                      <a16:creationId xmlns:a16="http://schemas.microsoft.com/office/drawing/2014/main" id="{235D0093-C51A-47DA-9D55-55FD8BFB1310}"/>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001;p102">
                  <a:extLst>
                    <a:ext uri="{FF2B5EF4-FFF2-40B4-BE49-F238E27FC236}">
                      <a16:creationId xmlns:a16="http://schemas.microsoft.com/office/drawing/2014/main" id="{E4859387-B7CC-43D9-AD7C-3A677395D1BD}"/>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002;p102">
                  <a:extLst>
                    <a:ext uri="{FF2B5EF4-FFF2-40B4-BE49-F238E27FC236}">
                      <a16:creationId xmlns:a16="http://schemas.microsoft.com/office/drawing/2014/main" id="{51BBD41C-E1E4-4657-A35A-25E65935D78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003;p102">
                  <a:extLst>
                    <a:ext uri="{FF2B5EF4-FFF2-40B4-BE49-F238E27FC236}">
                      <a16:creationId xmlns:a16="http://schemas.microsoft.com/office/drawing/2014/main" id="{FEEB9FF4-A089-4DD0-94A6-5DBA069F777C}"/>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4;p102">
                  <a:extLst>
                    <a:ext uri="{FF2B5EF4-FFF2-40B4-BE49-F238E27FC236}">
                      <a16:creationId xmlns:a16="http://schemas.microsoft.com/office/drawing/2014/main" id="{CD90EE35-EFE7-4801-A3E4-A655B9E3D150}"/>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 name="Google Shape;8957;p102">
            <a:extLst>
              <a:ext uri="{FF2B5EF4-FFF2-40B4-BE49-F238E27FC236}">
                <a16:creationId xmlns:a16="http://schemas.microsoft.com/office/drawing/2014/main" id="{794B2E16-4ED3-4473-B131-72E55E004630}"/>
              </a:ext>
            </a:extLst>
          </p:cNvPr>
          <p:cNvGrpSpPr/>
          <p:nvPr/>
        </p:nvGrpSpPr>
        <p:grpSpPr>
          <a:xfrm>
            <a:off x="6216989" y="3054996"/>
            <a:ext cx="1131087" cy="587383"/>
            <a:chOff x="238125" y="999450"/>
            <a:chExt cx="7140700" cy="3708225"/>
          </a:xfrm>
        </p:grpSpPr>
        <p:sp>
          <p:nvSpPr>
            <p:cNvPr id="474" name="Google Shape;8958;p102">
              <a:extLst>
                <a:ext uri="{FF2B5EF4-FFF2-40B4-BE49-F238E27FC236}">
                  <a16:creationId xmlns:a16="http://schemas.microsoft.com/office/drawing/2014/main" id="{EC17BC91-3F1A-46D9-BB8C-05B0FDFEAB5F}"/>
                </a:ext>
              </a:extLst>
            </p:cNvPr>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959;p102">
              <a:extLst>
                <a:ext uri="{FF2B5EF4-FFF2-40B4-BE49-F238E27FC236}">
                  <a16:creationId xmlns:a16="http://schemas.microsoft.com/office/drawing/2014/main" id="{2B09264F-9DD7-4BE7-9DF0-158F3C0807E6}"/>
                </a:ext>
              </a:extLst>
            </p:cNvPr>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960;p102">
              <a:extLst>
                <a:ext uri="{FF2B5EF4-FFF2-40B4-BE49-F238E27FC236}">
                  <a16:creationId xmlns:a16="http://schemas.microsoft.com/office/drawing/2014/main" id="{C20F014F-0590-4D57-8787-1B71D0220EC8}"/>
                </a:ext>
              </a:extLst>
            </p:cNvPr>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961;p102">
              <a:extLst>
                <a:ext uri="{FF2B5EF4-FFF2-40B4-BE49-F238E27FC236}">
                  <a16:creationId xmlns:a16="http://schemas.microsoft.com/office/drawing/2014/main" id="{A2010E62-63C1-43E5-B7D8-AD85C6D0239D}"/>
                </a:ext>
              </a:extLst>
            </p:cNvPr>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962;p102">
              <a:extLst>
                <a:ext uri="{FF2B5EF4-FFF2-40B4-BE49-F238E27FC236}">
                  <a16:creationId xmlns:a16="http://schemas.microsoft.com/office/drawing/2014/main" id="{E6E6FE95-C7BC-4DDA-9E55-693E87BF07A3}"/>
                </a:ext>
              </a:extLst>
            </p:cNvPr>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963;p102">
              <a:extLst>
                <a:ext uri="{FF2B5EF4-FFF2-40B4-BE49-F238E27FC236}">
                  <a16:creationId xmlns:a16="http://schemas.microsoft.com/office/drawing/2014/main" id="{DF19D19D-8F24-49D3-B74F-F8F80CDA414B}"/>
                </a:ext>
              </a:extLst>
            </p:cNvPr>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964;p102">
              <a:extLst>
                <a:ext uri="{FF2B5EF4-FFF2-40B4-BE49-F238E27FC236}">
                  <a16:creationId xmlns:a16="http://schemas.microsoft.com/office/drawing/2014/main" id="{0688F494-3BC9-443A-B2C2-399ADEED6DB4}"/>
                </a:ext>
              </a:extLst>
            </p:cNvPr>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965;p102">
              <a:extLst>
                <a:ext uri="{FF2B5EF4-FFF2-40B4-BE49-F238E27FC236}">
                  <a16:creationId xmlns:a16="http://schemas.microsoft.com/office/drawing/2014/main" id="{98195F1C-2DDC-4340-AF4A-8C6E7822F48B}"/>
                </a:ext>
              </a:extLst>
            </p:cNvPr>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966;p102">
              <a:extLst>
                <a:ext uri="{FF2B5EF4-FFF2-40B4-BE49-F238E27FC236}">
                  <a16:creationId xmlns:a16="http://schemas.microsoft.com/office/drawing/2014/main" id="{B20DB39A-6B6A-40C3-BA51-6D0B2A79491F}"/>
                </a:ext>
              </a:extLst>
            </p:cNvPr>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93C3-E78F-4EB6-9578-6961CCE90BAE}"/>
              </a:ext>
            </a:extLst>
          </p:cNvPr>
          <p:cNvSpPr>
            <a:spLocks noGrp="1"/>
          </p:cNvSpPr>
          <p:nvPr>
            <p:ph type="title"/>
          </p:nvPr>
        </p:nvSpPr>
        <p:spPr/>
        <p:txBody>
          <a:bodyPr/>
          <a:lstStyle/>
          <a:p>
            <a:endParaRPr lang="ar-JO" dirty="0"/>
          </a:p>
        </p:txBody>
      </p:sp>
      <p:sp>
        <p:nvSpPr>
          <p:cNvPr id="3" name="Text Placeholder 2">
            <a:extLst>
              <a:ext uri="{FF2B5EF4-FFF2-40B4-BE49-F238E27FC236}">
                <a16:creationId xmlns:a16="http://schemas.microsoft.com/office/drawing/2014/main" id="{0F9A49FB-449F-45E3-8E7B-E42F0A6EC98E}"/>
              </a:ext>
            </a:extLst>
          </p:cNvPr>
          <p:cNvSpPr>
            <a:spLocks noGrp="1"/>
          </p:cNvSpPr>
          <p:nvPr>
            <p:ph type="body" idx="1"/>
          </p:nvPr>
        </p:nvSpPr>
        <p:spPr/>
        <p:txBody>
          <a:bodyPr/>
          <a:lstStyle/>
          <a:p>
            <a:endParaRPr lang="ar-JO"/>
          </a:p>
        </p:txBody>
      </p:sp>
      <p:pic>
        <p:nvPicPr>
          <p:cNvPr id="2050" name="Picture 2">
            <a:extLst>
              <a:ext uri="{FF2B5EF4-FFF2-40B4-BE49-F238E27FC236}">
                <a16:creationId xmlns:a16="http://schemas.microsoft.com/office/drawing/2014/main" id="{DFA57E0D-C294-46A3-85F4-32D058006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0"/>
            <a:ext cx="7718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20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5"/>
          <p:cNvSpPr txBox="1">
            <a:spLocks noGrp="1"/>
          </p:cNvSpPr>
          <p:nvPr>
            <p:ph type="title"/>
          </p:nvPr>
        </p:nvSpPr>
        <p:spPr>
          <a:xfrm>
            <a:off x="4417825" y="2356375"/>
            <a:ext cx="3447900" cy="81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Read the </a:t>
            </a:r>
            <a:r>
              <a:rPr lang="en-US" dirty="0">
                <a:solidFill>
                  <a:srgbClr val="0070C0"/>
                </a:solidFill>
              </a:rPr>
              <a:t>Data</a:t>
            </a:r>
            <a:endParaRPr dirty="0">
              <a:solidFill>
                <a:srgbClr val="0070C0"/>
              </a:solidFill>
            </a:endParaRPr>
          </a:p>
        </p:txBody>
      </p:sp>
      <p:sp>
        <p:nvSpPr>
          <p:cNvPr id="323" name="Google Shape;323;p45"/>
          <p:cNvSpPr txBox="1">
            <a:spLocks noGrp="1"/>
          </p:cNvSpPr>
          <p:nvPr>
            <p:ph type="title" idx="2"/>
          </p:nvPr>
        </p:nvSpPr>
        <p:spPr>
          <a:xfrm>
            <a:off x="5077225" y="1039012"/>
            <a:ext cx="2129100" cy="140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24" name="Google Shape;324;p45">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5">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45"/>
          <p:cNvGrpSpPr/>
          <p:nvPr/>
        </p:nvGrpSpPr>
        <p:grpSpPr>
          <a:xfrm>
            <a:off x="8166223" y="251750"/>
            <a:ext cx="290744" cy="163675"/>
            <a:chOff x="1475808" y="254825"/>
            <a:chExt cx="388592" cy="163675"/>
          </a:xfrm>
        </p:grpSpPr>
        <p:cxnSp>
          <p:nvCxnSpPr>
            <p:cNvPr id="327" name="Google Shape;327;p45"/>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28" name="Google Shape;328;p45"/>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29" name="Google Shape;329;p45"/>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30" name="Google Shape;330;p45"/>
          <p:cNvPicPr preferRelativeResize="0"/>
          <p:nvPr/>
        </p:nvPicPr>
        <p:blipFill rotWithShape="1">
          <a:blip r:embed="rId3">
            <a:alphaModFix/>
          </a:blip>
          <a:srcRect l="87996" t="18675" b="16857"/>
          <a:stretch/>
        </p:blipFill>
        <p:spPr>
          <a:xfrm>
            <a:off x="3853910" y="913863"/>
            <a:ext cx="412089" cy="3315773"/>
          </a:xfrm>
          <a:prstGeom prst="rect">
            <a:avLst/>
          </a:prstGeom>
          <a:noFill/>
          <a:ln>
            <a:noFill/>
          </a:ln>
        </p:spPr>
      </p:pic>
      <p:pic>
        <p:nvPicPr>
          <p:cNvPr id="331" name="Google Shape;331;p45"/>
          <p:cNvPicPr preferRelativeResize="0"/>
          <p:nvPr/>
        </p:nvPicPr>
        <p:blipFill rotWithShape="1">
          <a:blip r:embed="rId3">
            <a:alphaModFix/>
          </a:blip>
          <a:srcRect t="17766" r="87996" b="17766"/>
          <a:stretch/>
        </p:blipFill>
        <p:spPr>
          <a:xfrm>
            <a:off x="820300" y="913863"/>
            <a:ext cx="412089" cy="3315773"/>
          </a:xfrm>
          <a:prstGeom prst="rect">
            <a:avLst/>
          </a:prstGeom>
          <a:noFill/>
          <a:ln>
            <a:noFill/>
          </a:ln>
        </p:spPr>
      </p:pic>
      <p:pic>
        <p:nvPicPr>
          <p:cNvPr id="332" name="Google Shape;332;p45"/>
          <p:cNvPicPr preferRelativeResize="0"/>
          <p:nvPr/>
        </p:nvPicPr>
        <p:blipFill rotWithShape="1">
          <a:blip r:embed="rId3">
            <a:alphaModFix/>
          </a:blip>
          <a:srcRect l="31800" t="18115" r="31110" b="17418"/>
          <a:stretch/>
        </p:blipFill>
        <p:spPr>
          <a:xfrm>
            <a:off x="1924522" y="913863"/>
            <a:ext cx="1273449" cy="3315773"/>
          </a:xfrm>
          <a:prstGeom prst="rect">
            <a:avLst/>
          </a:prstGeom>
          <a:noFill/>
          <a:ln>
            <a:noFill/>
          </a:ln>
        </p:spPr>
      </p:pic>
      <p:sp>
        <p:nvSpPr>
          <p:cNvPr id="333" name="Google Shape;333;p45">
            <a:hlinkClick r:id="rId4"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PROJECT &amp; STRATEGY</a:t>
            </a:r>
            <a:endParaRPr sz="1200"/>
          </a:p>
        </p:txBody>
      </p:sp>
      <p:sp>
        <p:nvSpPr>
          <p:cNvPr id="334" name="Google Shape;334;p45">
            <a:hlinkClick r:id="rId5"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CONSULTING PROPOSAL</a:t>
            </a:r>
            <a:endParaRPr sz="1200"/>
          </a:p>
        </p:txBody>
      </p:sp>
      <p:sp>
        <p:nvSpPr>
          <p:cNvPr id="335" name="Google Shape;335;p45">
            <a:hlinkClick r:id="rId6"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CHANGE MANAGEMENT</a:t>
            </a:r>
            <a:endParaRPr sz="1200"/>
          </a:p>
        </p:txBody>
      </p:sp>
      <p:sp>
        <p:nvSpPr>
          <p:cNvPr id="336" name="Google Shape;336;p45">
            <a:hlinkClick r:id="rId7"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7" action="ppaction://hlinksldjump"/>
              </a:rPr>
              <a:t>IMPLEMENTING CHANGES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6"/>
          <p:cNvSpPr txBox="1">
            <a:spLocks noGrp="1"/>
          </p:cNvSpPr>
          <p:nvPr>
            <p:ph type="subTitle" idx="1"/>
          </p:nvPr>
        </p:nvSpPr>
        <p:spPr>
          <a:xfrm>
            <a:off x="5956461" y="1535499"/>
            <a:ext cx="2500213" cy="1036249"/>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Tx/>
              <a:buChar char="-"/>
            </a:pPr>
            <a:r>
              <a:rPr lang="en-US" sz="1200" dirty="0"/>
              <a:t>We noticed that we had several </a:t>
            </a:r>
            <a:r>
              <a:rPr lang="en-US" sz="1200" dirty="0">
                <a:solidFill>
                  <a:srgbClr val="0070C0"/>
                </a:solidFill>
              </a:rPr>
              <a:t>problems</a:t>
            </a:r>
            <a:r>
              <a:rPr lang="en-US" sz="1200" dirty="0">
                <a:solidFill>
                  <a:schemeClr val="tx1">
                    <a:lumMod val="50000"/>
                    <a:lumOff val="50000"/>
                  </a:schemeClr>
                </a:solidFill>
              </a:rPr>
              <a:t> </a:t>
            </a:r>
            <a:r>
              <a:rPr lang="en-US" sz="1200" dirty="0"/>
              <a:t>with the text</a:t>
            </a:r>
          </a:p>
          <a:p>
            <a:pPr marL="171450" lvl="0" indent="-171450" algn="ctr" rtl="0">
              <a:spcBef>
                <a:spcPts val="0"/>
              </a:spcBef>
              <a:spcAft>
                <a:spcPts val="0"/>
              </a:spcAft>
              <a:buFontTx/>
              <a:buChar char="-"/>
            </a:pPr>
            <a:endParaRPr lang="en-US" sz="1200" dirty="0"/>
          </a:p>
          <a:p>
            <a:pPr marL="171450" lvl="0" indent="-171450" algn="ctr" rtl="0">
              <a:spcBef>
                <a:spcPts val="0"/>
              </a:spcBef>
              <a:spcAft>
                <a:spcPts val="0"/>
              </a:spcAft>
              <a:buFontTx/>
              <a:buChar char="-"/>
            </a:pPr>
            <a:r>
              <a:rPr lang="en-US" sz="1100" b="0" i="0" dirty="0">
                <a:solidFill>
                  <a:srgbClr val="0070C0"/>
                </a:solidFill>
                <a:effectLst/>
                <a:latin typeface="Arial" panose="020B0604020202020204" pitchFamily="34" charset="0"/>
              </a:rPr>
              <a:t>labeled</a:t>
            </a:r>
            <a:r>
              <a:rPr lang="en-US" sz="1100" b="0" i="0" dirty="0">
                <a:solidFill>
                  <a:schemeClr val="tx1"/>
                </a:solidFill>
                <a:effectLst/>
                <a:latin typeface="Arial" panose="020B0604020202020204" pitchFamily="34" charset="0"/>
              </a:rPr>
              <a:t> as positive or negative</a:t>
            </a:r>
            <a:endParaRPr sz="1100" dirty="0"/>
          </a:p>
        </p:txBody>
      </p:sp>
      <p:sp>
        <p:nvSpPr>
          <p:cNvPr id="343" name="Google Shape;343;p46">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46"/>
          <p:cNvGrpSpPr/>
          <p:nvPr/>
        </p:nvGrpSpPr>
        <p:grpSpPr>
          <a:xfrm>
            <a:off x="8166223" y="251750"/>
            <a:ext cx="290744" cy="163675"/>
            <a:chOff x="1475808" y="254825"/>
            <a:chExt cx="388592" cy="163675"/>
          </a:xfrm>
        </p:grpSpPr>
        <p:cxnSp>
          <p:nvCxnSpPr>
            <p:cNvPr id="346" name="Google Shape;346;p46"/>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47" name="Google Shape;347;p46"/>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48" name="Google Shape;348;p46"/>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49" name="Google Shape;349;p46">
            <a:hlinkClick r:id="rId3" action="ppaction://hlinksldjump"/>
          </p:cNvPr>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3" action="ppaction://hlinksldjump"/>
              </a:rPr>
              <a:t>PROJECT &amp; STRATEGY</a:t>
            </a:r>
            <a:endParaRPr sz="1200"/>
          </a:p>
        </p:txBody>
      </p:sp>
      <p:sp>
        <p:nvSpPr>
          <p:cNvPr id="350" name="Google Shape;350;p46">
            <a:hlinkClick r:id="rId4" action="ppaction://hlinksldjump"/>
          </p:cNvPr>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CONSULTING PROPOSAL</a:t>
            </a:r>
            <a:endParaRPr sz="1200"/>
          </a:p>
        </p:txBody>
      </p:sp>
      <p:sp>
        <p:nvSpPr>
          <p:cNvPr id="351" name="Google Shape;351;p46">
            <a:hlinkClick r:id="rId5" action="ppaction://hlinksldjump"/>
          </p:cNvPr>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CHANGE MANAGEMENT</a:t>
            </a:r>
            <a:endParaRPr sz="1200"/>
          </a:p>
        </p:txBody>
      </p:sp>
      <p:sp>
        <p:nvSpPr>
          <p:cNvPr id="352" name="Google Shape;352;p46">
            <a:hlinkClick r:id="rId6" action="ppaction://hlinksldjump"/>
          </p:cNvPr>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IMPLEMENTING CHANGES</a:t>
            </a:r>
            <a:endParaRPr sz="1200"/>
          </a:p>
        </p:txBody>
      </p:sp>
      <p:pic>
        <p:nvPicPr>
          <p:cNvPr id="3" name="Picture 2" descr="Graphical user interface, text&#10;&#10;Description automatically generated">
            <a:extLst>
              <a:ext uri="{FF2B5EF4-FFF2-40B4-BE49-F238E27FC236}">
                <a16:creationId xmlns:a16="http://schemas.microsoft.com/office/drawing/2014/main" id="{37193C88-F9B5-46ED-977F-558E1C039EFB}"/>
              </a:ext>
            </a:extLst>
          </p:cNvPr>
          <p:cNvPicPr>
            <a:picLocks noChangeAspect="1"/>
          </p:cNvPicPr>
          <p:nvPr/>
        </p:nvPicPr>
        <p:blipFill>
          <a:blip r:embed="rId7"/>
          <a:stretch>
            <a:fillRect/>
          </a:stretch>
        </p:blipFill>
        <p:spPr>
          <a:xfrm>
            <a:off x="929574" y="760935"/>
            <a:ext cx="4854852" cy="38558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3"/>
          <p:cNvSpPr txBox="1">
            <a:spLocks noGrp="1"/>
          </p:cNvSpPr>
          <p:nvPr>
            <p:ph type="title"/>
          </p:nvPr>
        </p:nvSpPr>
        <p:spPr>
          <a:xfrm>
            <a:off x="643468" y="2298376"/>
            <a:ext cx="3867572" cy="1103100"/>
          </a:xfrm>
          <a:prstGeom prst="rect">
            <a:avLst/>
          </a:prstGeom>
        </p:spPr>
        <p:txBody>
          <a:bodyPr spcFirstLastPara="1" wrap="square" lIns="91425" tIns="91425" rIns="91425" bIns="91425" anchor="t" anchorCtr="0">
            <a:noAutofit/>
          </a:bodyPr>
          <a:lstStyle/>
          <a:p>
            <a:pPr algn="just"/>
            <a:r>
              <a:rPr lang="en-US" sz="2400" b="0" i="0" dirty="0">
                <a:solidFill>
                  <a:srgbClr val="0070C0"/>
                </a:solidFill>
                <a:effectLst/>
                <a:latin typeface="Inter"/>
              </a:rPr>
              <a:t>Exploratory Data Analysis</a:t>
            </a:r>
            <a:br>
              <a:rPr lang="en-US" sz="1400" b="0" i="0" dirty="0">
                <a:solidFill>
                  <a:srgbClr val="000000"/>
                </a:solidFill>
                <a:effectLst/>
                <a:latin typeface="Inter"/>
              </a:rPr>
            </a:br>
            <a:r>
              <a:rPr lang="en-US" sz="2400" b="0" i="0" dirty="0">
                <a:solidFill>
                  <a:schemeClr val="bg1"/>
                </a:solidFill>
                <a:effectLst/>
                <a:latin typeface="Arial" panose="020B0604020202020204" pitchFamily="34" charset="0"/>
              </a:rPr>
              <a:t>EDA</a:t>
            </a:r>
            <a:br>
              <a:rPr lang="en-US" sz="2800" b="0" i="0" dirty="0">
                <a:solidFill>
                  <a:schemeClr val="bg1"/>
                </a:solidFill>
                <a:effectLst/>
                <a:latin typeface="Arial" panose="020B0604020202020204" pitchFamily="34" charset="0"/>
              </a:rPr>
            </a:br>
            <a:endParaRPr sz="2800" dirty="0">
              <a:solidFill>
                <a:schemeClr val="bg1"/>
              </a:solidFill>
              <a:latin typeface="Teko Light"/>
              <a:ea typeface="Teko Light"/>
              <a:cs typeface="Teko Light"/>
              <a:sym typeface="Teko Light"/>
            </a:endParaRPr>
          </a:p>
        </p:txBody>
      </p:sp>
      <p:sp>
        <p:nvSpPr>
          <p:cNvPr id="743" name="Google Shape;743;p63"/>
          <p:cNvSpPr txBox="1">
            <a:spLocks noGrp="1"/>
          </p:cNvSpPr>
          <p:nvPr>
            <p:ph type="title" idx="2"/>
          </p:nvPr>
        </p:nvSpPr>
        <p:spPr>
          <a:xfrm>
            <a:off x="1577875" y="913875"/>
            <a:ext cx="1946400" cy="137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744" name="Google Shape;744;p6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63"/>
          <p:cNvGrpSpPr/>
          <p:nvPr/>
        </p:nvGrpSpPr>
        <p:grpSpPr>
          <a:xfrm>
            <a:off x="8166223" y="251750"/>
            <a:ext cx="290744" cy="163675"/>
            <a:chOff x="1475808" y="254825"/>
            <a:chExt cx="388592" cy="163675"/>
          </a:xfrm>
        </p:grpSpPr>
        <p:cxnSp>
          <p:nvCxnSpPr>
            <p:cNvPr id="747" name="Google Shape;747;p6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748" name="Google Shape;748;p6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749" name="Google Shape;749;p6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750" name="Google Shape;750;p63"/>
          <p:cNvSpPr txBox="1"/>
          <p:nvPr/>
        </p:nvSpPr>
        <p:spPr>
          <a:xfrm>
            <a:off x="777150"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3" action="ppaction://hlinksldjump"/>
              </a:rPr>
              <a:t>PROJECT &amp; STRATEGY</a:t>
            </a:r>
            <a:endParaRPr sz="1200"/>
          </a:p>
        </p:txBody>
      </p:sp>
      <p:sp>
        <p:nvSpPr>
          <p:cNvPr id="751" name="Google Shape;751;p63"/>
          <p:cNvSpPr txBox="1"/>
          <p:nvPr/>
        </p:nvSpPr>
        <p:spPr>
          <a:xfrm>
            <a:off x="2667999"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4" action="ppaction://hlinksldjump"/>
              </a:rPr>
              <a:t>CONSULTING PROPOSAL</a:t>
            </a:r>
            <a:endParaRPr sz="1200"/>
          </a:p>
        </p:txBody>
      </p:sp>
      <p:sp>
        <p:nvSpPr>
          <p:cNvPr id="752" name="Google Shape;752;p63"/>
          <p:cNvSpPr txBox="1"/>
          <p:nvPr/>
        </p:nvSpPr>
        <p:spPr>
          <a:xfrm>
            <a:off x="4558848"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5" action="ppaction://hlinksldjump"/>
              </a:rPr>
              <a:t>CHANGE MANAGEMENT</a:t>
            </a:r>
            <a:endParaRPr sz="1200"/>
          </a:p>
        </p:txBody>
      </p:sp>
      <p:sp>
        <p:nvSpPr>
          <p:cNvPr id="753" name="Google Shape;753;p63"/>
          <p:cNvSpPr txBox="1"/>
          <p:nvPr/>
        </p:nvSpPr>
        <p:spPr>
          <a:xfrm>
            <a:off x="6449697" y="92525"/>
            <a:ext cx="14289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hlink"/>
                </a:solidFill>
                <a:uFill>
                  <a:noFill/>
                </a:uFill>
                <a:latin typeface="Teko"/>
                <a:ea typeface="Teko"/>
                <a:cs typeface="Teko"/>
                <a:sym typeface="Teko"/>
                <a:hlinkClick r:id="rId6" action="ppaction://hlinksldjump"/>
              </a:rPr>
              <a:t>IMPLEMENTING CHANGES</a:t>
            </a:r>
            <a:endParaRPr sz="1200"/>
          </a:p>
        </p:txBody>
      </p:sp>
      <p:pic>
        <p:nvPicPr>
          <p:cNvPr id="16" name="Google Shape;923;p70">
            <a:extLst>
              <a:ext uri="{FF2B5EF4-FFF2-40B4-BE49-F238E27FC236}">
                <a16:creationId xmlns:a16="http://schemas.microsoft.com/office/drawing/2014/main" id="{A53A2520-B204-48F1-9A1E-519EBBFA6400}"/>
              </a:ext>
            </a:extLst>
          </p:cNvPr>
          <p:cNvPicPr preferRelativeResize="0"/>
          <p:nvPr/>
        </p:nvPicPr>
        <p:blipFill rotWithShape="1">
          <a:blip r:embed="rId7">
            <a:alphaModFix/>
          </a:blip>
          <a:srcRect r="81353"/>
          <a:stretch/>
        </p:blipFill>
        <p:spPr>
          <a:xfrm>
            <a:off x="5137377" y="1001904"/>
            <a:ext cx="412087" cy="3315779"/>
          </a:xfrm>
          <a:prstGeom prst="rect">
            <a:avLst/>
          </a:prstGeom>
          <a:noFill/>
          <a:ln>
            <a:noFill/>
          </a:ln>
        </p:spPr>
      </p:pic>
      <p:pic>
        <p:nvPicPr>
          <p:cNvPr id="17" name="Google Shape;924;p70">
            <a:extLst>
              <a:ext uri="{FF2B5EF4-FFF2-40B4-BE49-F238E27FC236}">
                <a16:creationId xmlns:a16="http://schemas.microsoft.com/office/drawing/2014/main" id="{4056CA72-4C91-4FA3-9F42-ED47300ECD75}"/>
              </a:ext>
            </a:extLst>
          </p:cNvPr>
          <p:cNvPicPr preferRelativeResize="0"/>
          <p:nvPr/>
        </p:nvPicPr>
        <p:blipFill rotWithShape="1">
          <a:blip r:embed="rId7">
            <a:alphaModFix/>
          </a:blip>
          <a:srcRect l="21188" r="21188"/>
          <a:stretch/>
        </p:blipFill>
        <p:spPr>
          <a:xfrm>
            <a:off x="6073488" y="1001904"/>
            <a:ext cx="1273453" cy="3315779"/>
          </a:xfrm>
          <a:prstGeom prst="rect">
            <a:avLst/>
          </a:prstGeom>
          <a:noFill/>
          <a:ln>
            <a:noFill/>
          </a:ln>
        </p:spPr>
      </p:pic>
      <p:pic>
        <p:nvPicPr>
          <p:cNvPr id="18" name="Google Shape;922;p70">
            <a:extLst>
              <a:ext uri="{FF2B5EF4-FFF2-40B4-BE49-F238E27FC236}">
                <a16:creationId xmlns:a16="http://schemas.microsoft.com/office/drawing/2014/main" id="{1571A2DA-96A3-4CE4-ABA8-A0CDEE256E83}"/>
              </a:ext>
            </a:extLst>
          </p:cNvPr>
          <p:cNvPicPr preferRelativeResize="0"/>
          <p:nvPr/>
        </p:nvPicPr>
        <p:blipFill rotWithShape="1">
          <a:blip r:embed="rId7">
            <a:alphaModFix/>
          </a:blip>
          <a:srcRect l="81353"/>
          <a:stretch/>
        </p:blipFill>
        <p:spPr>
          <a:xfrm>
            <a:off x="7748639" y="1001904"/>
            <a:ext cx="412087" cy="33157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EDDD2-579F-4BF3-86DE-BA6B07060C2B}"/>
              </a:ext>
            </a:extLst>
          </p:cNvPr>
          <p:cNvSpPr>
            <a:spLocks noGrp="1"/>
          </p:cNvSpPr>
          <p:nvPr>
            <p:ph type="title"/>
          </p:nvPr>
        </p:nvSpPr>
        <p:spPr>
          <a:xfrm>
            <a:off x="4974336" y="358275"/>
            <a:ext cx="3296314" cy="518400"/>
          </a:xfrm>
        </p:spPr>
        <p:txBody>
          <a:bodyPr/>
          <a:lstStyle/>
          <a:p>
            <a:r>
              <a:rPr lang="en-US" dirty="0"/>
              <a:t>EDA</a:t>
            </a:r>
            <a:endParaRPr lang="ar-JO" dirty="0"/>
          </a:p>
        </p:txBody>
      </p:sp>
      <p:pic>
        <p:nvPicPr>
          <p:cNvPr id="4" name="Picture 3" descr="A screenshot of a computer&#10;&#10;Description automatically generated with medium confidence">
            <a:extLst>
              <a:ext uri="{FF2B5EF4-FFF2-40B4-BE49-F238E27FC236}">
                <a16:creationId xmlns:a16="http://schemas.microsoft.com/office/drawing/2014/main" id="{B4FD6B32-3373-48DD-84AA-70C27F2BBDA5}"/>
              </a:ext>
            </a:extLst>
          </p:cNvPr>
          <p:cNvPicPr>
            <a:picLocks noChangeAspect="1"/>
          </p:cNvPicPr>
          <p:nvPr/>
        </p:nvPicPr>
        <p:blipFill>
          <a:blip r:embed="rId2"/>
          <a:stretch>
            <a:fillRect/>
          </a:stretch>
        </p:blipFill>
        <p:spPr>
          <a:xfrm>
            <a:off x="1025059" y="358275"/>
            <a:ext cx="4278461" cy="4266825"/>
          </a:xfrm>
          <a:prstGeom prst="rect">
            <a:avLst/>
          </a:prstGeom>
        </p:spPr>
      </p:pic>
      <p:grpSp>
        <p:nvGrpSpPr>
          <p:cNvPr id="5" name="Google Shape;8333;p100">
            <a:extLst>
              <a:ext uri="{FF2B5EF4-FFF2-40B4-BE49-F238E27FC236}">
                <a16:creationId xmlns:a16="http://schemas.microsoft.com/office/drawing/2014/main" id="{999DE72B-33D8-4537-8271-115357C21F05}"/>
              </a:ext>
            </a:extLst>
          </p:cNvPr>
          <p:cNvGrpSpPr/>
          <p:nvPr/>
        </p:nvGrpSpPr>
        <p:grpSpPr>
          <a:xfrm>
            <a:off x="5442373" y="2368550"/>
            <a:ext cx="2878666" cy="1849120"/>
            <a:chOff x="834100" y="3642869"/>
            <a:chExt cx="1259483" cy="628426"/>
          </a:xfrm>
        </p:grpSpPr>
        <p:sp>
          <p:nvSpPr>
            <p:cNvPr id="6" name="Google Shape;8334;p100">
              <a:extLst>
                <a:ext uri="{FF2B5EF4-FFF2-40B4-BE49-F238E27FC236}">
                  <a16:creationId xmlns:a16="http://schemas.microsoft.com/office/drawing/2014/main" id="{DD719461-6C72-49D1-AEE6-7526288A41DC}"/>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35;p100">
              <a:extLst>
                <a:ext uri="{FF2B5EF4-FFF2-40B4-BE49-F238E27FC236}">
                  <a16:creationId xmlns:a16="http://schemas.microsoft.com/office/drawing/2014/main" id="{08CC4131-FB32-4B07-BA02-04283B1D5682}"/>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36;p100">
              <a:extLst>
                <a:ext uri="{FF2B5EF4-FFF2-40B4-BE49-F238E27FC236}">
                  <a16:creationId xmlns:a16="http://schemas.microsoft.com/office/drawing/2014/main" id="{5AE060A6-57DC-43D1-A749-3F2FE7632975}"/>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37;p100">
              <a:extLst>
                <a:ext uri="{FF2B5EF4-FFF2-40B4-BE49-F238E27FC236}">
                  <a16:creationId xmlns:a16="http://schemas.microsoft.com/office/drawing/2014/main" id="{31D48AC5-FBA2-4970-B2C2-A9D75A3C92AA}"/>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38;p100">
              <a:extLst>
                <a:ext uri="{FF2B5EF4-FFF2-40B4-BE49-F238E27FC236}">
                  <a16:creationId xmlns:a16="http://schemas.microsoft.com/office/drawing/2014/main" id="{E098D323-8D9C-4216-B8BB-63894AFB338A}"/>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39;p100">
              <a:extLst>
                <a:ext uri="{FF2B5EF4-FFF2-40B4-BE49-F238E27FC236}">
                  <a16:creationId xmlns:a16="http://schemas.microsoft.com/office/drawing/2014/main" id="{6449A359-A032-4E42-ACD3-374FA59977FC}"/>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40;p100">
              <a:extLst>
                <a:ext uri="{FF2B5EF4-FFF2-40B4-BE49-F238E27FC236}">
                  <a16:creationId xmlns:a16="http://schemas.microsoft.com/office/drawing/2014/main" id="{577CCAF3-D747-4D04-84E3-5B9A8A7C1152}"/>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41;p100">
              <a:extLst>
                <a:ext uri="{FF2B5EF4-FFF2-40B4-BE49-F238E27FC236}">
                  <a16:creationId xmlns:a16="http://schemas.microsoft.com/office/drawing/2014/main" id="{D550BAC8-C9C5-4C11-A804-5545E23A4B3E}"/>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42;p100">
              <a:extLst>
                <a:ext uri="{FF2B5EF4-FFF2-40B4-BE49-F238E27FC236}">
                  <a16:creationId xmlns:a16="http://schemas.microsoft.com/office/drawing/2014/main" id="{9F1F3079-F517-475A-ABE7-9DB8226B34E7}"/>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43;p100">
              <a:extLst>
                <a:ext uri="{FF2B5EF4-FFF2-40B4-BE49-F238E27FC236}">
                  <a16:creationId xmlns:a16="http://schemas.microsoft.com/office/drawing/2014/main" id="{88677B2A-79DA-4183-BB1B-B24B52EAC527}"/>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44;p100">
              <a:extLst>
                <a:ext uri="{FF2B5EF4-FFF2-40B4-BE49-F238E27FC236}">
                  <a16:creationId xmlns:a16="http://schemas.microsoft.com/office/drawing/2014/main" id="{8A5F36DB-8B4F-4F2F-826D-5B2B97077272}"/>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45;p100">
              <a:extLst>
                <a:ext uri="{FF2B5EF4-FFF2-40B4-BE49-F238E27FC236}">
                  <a16:creationId xmlns:a16="http://schemas.microsoft.com/office/drawing/2014/main" id="{5698A2EE-A0C5-432F-A2CF-B6984E2DA66D}"/>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46;p100">
              <a:extLst>
                <a:ext uri="{FF2B5EF4-FFF2-40B4-BE49-F238E27FC236}">
                  <a16:creationId xmlns:a16="http://schemas.microsoft.com/office/drawing/2014/main" id="{136D9079-FE78-44F9-B760-EF811B9FB8D1}"/>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47;p100">
              <a:extLst>
                <a:ext uri="{FF2B5EF4-FFF2-40B4-BE49-F238E27FC236}">
                  <a16:creationId xmlns:a16="http://schemas.microsoft.com/office/drawing/2014/main" id="{79C25EB2-AF49-41C8-8CEA-DE4293C7A6C8}"/>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8;p100">
              <a:extLst>
                <a:ext uri="{FF2B5EF4-FFF2-40B4-BE49-F238E27FC236}">
                  <a16:creationId xmlns:a16="http://schemas.microsoft.com/office/drawing/2014/main" id="{6F9AEEA2-DF9C-4D9D-A3D9-D6E67030B82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49;p100">
              <a:extLst>
                <a:ext uri="{FF2B5EF4-FFF2-40B4-BE49-F238E27FC236}">
                  <a16:creationId xmlns:a16="http://schemas.microsoft.com/office/drawing/2014/main" id="{4ED0ADAB-CAFE-438E-B411-6EC4C39E35DE}"/>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50;p100">
              <a:extLst>
                <a:ext uri="{FF2B5EF4-FFF2-40B4-BE49-F238E27FC236}">
                  <a16:creationId xmlns:a16="http://schemas.microsoft.com/office/drawing/2014/main" id="{32F8E01B-3825-4C52-9A96-9D26B363FEDF}"/>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51;p100">
              <a:extLst>
                <a:ext uri="{FF2B5EF4-FFF2-40B4-BE49-F238E27FC236}">
                  <a16:creationId xmlns:a16="http://schemas.microsoft.com/office/drawing/2014/main" id="{34180E66-C639-451C-924E-EA90DE550162}"/>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52;p100">
              <a:extLst>
                <a:ext uri="{FF2B5EF4-FFF2-40B4-BE49-F238E27FC236}">
                  <a16:creationId xmlns:a16="http://schemas.microsoft.com/office/drawing/2014/main" id="{CFBF50A3-3ADE-4B23-A9C2-9936FCD9A76C}"/>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53;p100">
              <a:extLst>
                <a:ext uri="{FF2B5EF4-FFF2-40B4-BE49-F238E27FC236}">
                  <a16:creationId xmlns:a16="http://schemas.microsoft.com/office/drawing/2014/main" id="{27139629-08EB-4FB9-9575-32E03565B4AC}"/>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54;p100">
              <a:extLst>
                <a:ext uri="{FF2B5EF4-FFF2-40B4-BE49-F238E27FC236}">
                  <a16:creationId xmlns:a16="http://schemas.microsoft.com/office/drawing/2014/main" id="{1D6B0F8A-7F09-4B7A-9FA2-4FF62624FFBD}"/>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55;p100">
              <a:extLst>
                <a:ext uri="{FF2B5EF4-FFF2-40B4-BE49-F238E27FC236}">
                  <a16:creationId xmlns:a16="http://schemas.microsoft.com/office/drawing/2014/main" id="{9B00046D-FA32-4B1C-8B57-2C02DC851438}"/>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6;p100">
              <a:extLst>
                <a:ext uri="{FF2B5EF4-FFF2-40B4-BE49-F238E27FC236}">
                  <a16:creationId xmlns:a16="http://schemas.microsoft.com/office/drawing/2014/main" id="{C954A577-3B00-4E78-B08C-9D368438D987}"/>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57;p100">
              <a:extLst>
                <a:ext uri="{FF2B5EF4-FFF2-40B4-BE49-F238E27FC236}">
                  <a16:creationId xmlns:a16="http://schemas.microsoft.com/office/drawing/2014/main" id="{8D3E65FE-3FA9-4682-8337-5FF18F6D4679}"/>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58;p100">
              <a:extLst>
                <a:ext uri="{FF2B5EF4-FFF2-40B4-BE49-F238E27FC236}">
                  <a16:creationId xmlns:a16="http://schemas.microsoft.com/office/drawing/2014/main" id="{6BA6B19C-3FB4-438B-8EF9-E682BA5C0D86}"/>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359;p100">
              <a:extLst>
                <a:ext uri="{FF2B5EF4-FFF2-40B4-BE49-F238E27FC236}">
                  <a16:creationId xmlns:a16="http://schemas.microsoft.com/office/drawing/2014/main" id="{25B4A210-DF08-4225-93DA-E59C073B4D54}"/>
                </a:ext>
              </a:extLst>
            </p:cNvPr>
            <p:cNvGrpSpPr/>
            <p:nvPr/>
          </p:nvGrpSpPr>
          <p:grpSpPr>
            <a:xfrm>
              <a:off x="1360364" y="3847835"/>
              <a:ext cx="208119" cy="224359"/>
              <a:chOff x="1360769" y="3847100"/>
              <a:chExt cx="208119" cy="224359"/>
            </a:xfrm>
          </p:grpSpPr>
          <p:sp>
            <p:nvSpPr>
              <p:cNvPr id="46" name="Google Shape;8360;p100">
                <a:extLst>
                  <a:ext uri="{FF2B5EF4-FFF2-40B4-BE49-F238E27FC236}">
                    <a16:creationId xmlns:a16="http://schemas.microsoft.com/office/drawing/2014/main" id="{DA9315A1-2F4A-41CD-B086-867A82E4DBF5}"/>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61;p100">
                <a:extLst>
                  <a:ext uri="{FF2B5EF4-FFF2-40B4-BE49-F238E27FC236}">
                    <a16:creationId xmlns:a16="http://schemas.microsoft.com/office/drawing/2014/main" id="{3931A75F-D98C-4FF9-A090-26742C1E7F26}"/>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2;p100">
                <a:extLst>
                  <a:ext uri="{FF2B5EF4-FFF2-40B4-BE49-F238E27FC236}">
                    <a16:creationId xmlns:a16="http://schemas.microsoft.com/office/drawing/2014/main" id="{72187CAC-F427-421D-A167-F50A697B1BD2}"/>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63;p100">
                <a:extLst>
                  <a:ext uri="{FF2B5EF4-FFF2-40B4-BE49-F238E27FC236}">
                    <a16:creationId xmlns:a16="http://schemas.microsoft.com/office/drawing/2014/main" id="{0A64878C-034C-4FA9-A37B-64084AC320EF}"/>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64;p100">
                <a:extLst>
                  <a:ext uri="{FF2B5EF4-FFF2-40B4-BE49-F238E27FC236}">
                    <a16:creationId xmlns:a16="http://schemas.microsoft.com/office/drawing/2014/main" id="{B5EBCB3F-5857-4086-BF9D-DB6609DD55C5}"/>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65;p100">
                <a:extLst>
                  <a:ext uri="{FF2B5EF4-FFF2-40B4-BE49-F238E27FC236}">
                    <a16:creationId xmlns:a16="http://schemas.microsoft.com/office/drawing/2014/main" id="{24363D38-CA32-4F46-BBA1-8B52B6A0F1A2}"/>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66;p100">
                <a:extLst>
                  <a:ext uri="{FF2B5EF4-FFF2-40B4-BE49-F238E27FC236}">
                    <a16:creationId xmlns:a16="http://schemas.microsoft.com/office/drawing/2014/main" id="{0F90D28F-D090-44B6-92CD-09E0F7D7F561}"/>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67;p100">
                <a:extLst>
                  <a:ext uri="{FF2B5EF4-FFF2-40B4-BE49-F238E27FC236}">
                    <a16:creationId xmlns:a16="http://schemas.microsoft.com/office/drawing/2014/main" id="{9A238B21-8771-4220-BDB4-A77EB85C95E6}"/>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68;p100">
                <a:extLst>
                  <a:ext uri="{FF2B5EF4-FFF2-40B4-BE49-F238E27FC236}">
                    <a16:creationId xmlns:a16="http://schemas.microsoft.com/office/drawing/2014/main" id="{81284706-4893-4BDC-BC0E-4C7D4F496C93}"/>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69;p100">
                <a:extLst>
                  <a:ext uri="{FF2B5EF4-FFF2-40B4-BE49-F238E27FC236}">
                    <a16:creationId xmlns:a16="http://schemas.microsoft.com/office/drawing/2014/main" id="{3C2372CF-ADC9-4976-88FF-43A1334F497F}"/>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70;p100">
                <a:extLst>
                  <a:ext uri="{FF2B5EF4-FFF2-40B4-BE49-F238E27FC236}">
                    <a16:creationId xmlns:a16="http://schemas.microsoft.com/office/drawing/2014/main" id="{03C2167C-1816-44DB-8ABE-E079A0910557}"/>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71;p100">
                <a:extLst>
                  <a:ext uri="{FF2B5EF4-FFF2-40B4-BE49-F238E27FC236}">
                    <a16:creationId xmlns:a16="http://schemas.microsoft.com/office/drawing/2014/main" id="{812D039E-F400-4F62-8FA4-46F3CDEDC28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72;p100">
                <a:extLst>
                  <a:ext uri="{FF2B5EF4-FFF2-40B4-BE49-F238E27FC236}">
                    <a16:creationId xmlns:a16="http://schemas.microsoft.com/office/drawing/2014/main" id="{31E707BF-0B03-4A0F-847F-5DA1619270B7}"/>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73;p100">
                <a:extLst>
                  <a:ext uri="{FF2B5EF4-FFF2-40B4-BE49-F238E27FC236}">
                    <a16:creationId xmlns:a16="http://schemas.microsoft.com/office/drawing/2014/main" id="{9E55D783-8D2A-41A2-B053-8636DFC75EDD}"/>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74;p100">
                <a:extLst>
                  <a:ext uri="{FF2B5EF4-FFF2-40B4-BE49-F238E27FC236}">
                    <a16:creationId xmlns:a16="http://schemas.microsoft.com/office/drawing/2014/main" id="{73DBF2D3-40D2-4E9E-9ECB-2208EE48830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75;p100">
                <a:extLst>
                  <a:ext uri="{FF2B5EF4-FFF2-40B4-BE49-F238E27FC236}">
                    <a16:creationId xmlns:a16="http://schemas.microsoft.com/office/drawing/2014/main" id="{97C8920F-7CCD-4925-B001-8E225DE0AD76}"/>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76;p100">
                <a:extLst>
                  <a:ext uri="{FF2B5EF4-FFF2-40B4-BE49-F238E27FC236}">
                    <a16:creationId xmlns:a16="http://schemas.microsoft.com/office/drawing/2014/main" id="{B2B0B609-1AEB-4FDF-9D5E-CF2ECF83EEC7}"/>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77;p100">
                <a:extLst>
                  <a:ext uri="{FF2B5EF4-FFF2-40B4-BE49-F238E27FC236}">
                    <a16:creationId xmlns:a16="http://schemas.microsoft.com/office/drawing/2014/main" id="{F6AA829C-A91C-4417-92E0-51EAB52021BD}"/>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8;p100">
                <a:extLst>
                  <a:ext uri="{FF2B5EF4-FFF2-40B4-BE49-F238E27FC236}">
                    <a16:creationId xmlns:a16="http://schemas.microsoft.com/office/drawing/2014/main" id="{0D35F530-241E-4E3B-AC2F-834AF77027E7}"/>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79;p100">
                <a:extLst>
                  <a:ext uri="{FF2B5EF4-FFF2-40B4-BE49-F238E27FC236}">
                    <a16:creationId xmlns:a16="http://schemas.microsoft.com/office/drawing/2014/main" id="{6C4A6102-F37D-4A47-8A88-AC239B12F193}"/>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8380;p100">
              <a:extLst>
                <a:ext uri="{FF2B5EF4-FFF2-40B4-BE49-F238E27FC236}">
                  <a16:creationId xmlns:a16="http://schemas.microsoft.com/office/drawing/2014/main" id="{900582B8-7DF0-49FB-9179-F9973E17C427}"/>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81;p100">
              <a:extLst>
                <a:ext uri="{FF2B5EF4-FFF2-40B4-BE49-F238E27FC236}">
                  <a16:creationId xmlns:a16="http://schemas.microsoft.com/office/drawing/2014/main" id="{02A3E1FF-EE56-41AC-9638-300488A8EC9C}"/>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82;p100">
              <a:extLst>
                <a:ext uri="{FF2B5EF4-FFF2-40B4-BE49-F238E27FC236}">
                  <a16:creationId xmlns:a16="http://schemas.microsoft.com/office/drawing/2014/main" id="{EE065E74-3D8D-4422-834E-9A18409BD19C}"/>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83;p100">
              <a:extLst>
                <a:ext uri="{FF2B5EF4-FFF2-40B4-BE49-F238E27FC236}">
                  <a16:creationId xmlns:a16="http://schemas.microsoft.com/office/drawing/2014/main" id="{4C1EB9E4-B206-4947-B116-B8E82BB1CA4C}"/>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84;p100">
              <a:extLst>
                <a:ext uri="{FF2B5EF4-FFF2-40B4-BE49-F238E27FC236}">
                  <a16:creationId xmlns:a16="http://schemas.microsoft.com/office/drawing/2014/main" id="{B278CABB-2ACC-4825-83DC-38DE9B7AE4FA}"/>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85;p100">
              <a:extLst>
                <a:ext uri="{FF2B5EF4-FFF2-40B4-BE49-F238E27FC236}">
                  <a16:creationId xmlns:a16="http://schemas.microsoft.com/office/drawing/2014/main" id="{90627CA4-5EE8-4219-8FCD-BEB15472449E}"/>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86;p100">
              <a:extLst>
                <a:ext uri="{FF2B5EF4-FFF2-40B4-BE49-F238E27FC236}">
                  <a16:creationId xmlns:a16="http://schemas.microsoft.com/office/drawing/2014/main" id="{64624FD0-9615-49E8-81A5-3AD66D50B774}"/>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87;p100">
              <a:extLst>
                <a:ext uri="{FF2B5EF4-FFF2-40B4-BE49-F238E27FC236}">
                  <a16:creationId xmlns:a16="http://schemas.microsoft.com/office/drawing/2014/main" id="{F20651D2-C814-4C91-8F30-CCB1545DA5C1}"/>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88;p100">
              <a:extLst>
                <a:ext uri="{FF2B5EF4-FFF2-40B4-BE49-F238E27FC236}">
                  <a16:creationId xmlns:a16="http://schemas.microsoft.com/office/drawing/2014/main" id="{4FA43BB8-A6F6-4334-A29B-CCB4C3D5DA89}"/>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89;p100">
              <a:extLst>
                <a:ext uri="{FF2B5EF4-FFF2-40B4-BE49-F238E27FC236}">
                  <a16:creationId xmlns:a16="http://schemas.microsoft.com/office/drawing/2014/main" id="{3181DB46-529B-4D74-977D-DC6AB2BC78B5}"/>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90;p100">
              <a:extLst>
                <a:ext uri="{FF2B5EF4-FFF2-40B4-BE49-F238E27FC236}">
                  <a16:creationId xmlns:a16="http://schemas.microsoft.com/office/drawing/2014/main" id="{83D414B7-8879-4BE7-8C68-E734E4141761}"/>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91;p100">
              <a:extLst>
                <a:ext uri="{FF2B5EF4-FFF2-40B4-BE49-F238E27FC236}">
                  <a16:creationId xmlns:a16="http://schemas.microsoft.com/office/drawing/2014/main" id="{E2579F66-BD8B-4D2E-A33D-D247AAA8CE48}"/>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92;p100">
              <a:extLst>
                <a:ext uri="{FF2B5EF4-FFF2-40B4-BE49-F238E27FC236}">
                  <a16:creationId xmlns:a16="http://schemas.microsoft.com/office/drawing/2014/main" id="{7DD0BFC0-5558-46BB-A8C0-45FA6D6C7032}"/>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93;p100">
              <a:extLst>
                <a:ext uri="{FF2B5EF4-FFF2-40B4-BE49-F238E27FC236}">
                  <a16:creationId xmlns:a16="http://schemas.microsoft.com/office/drawing/2014/main" id="{85513FBB-1EE2-44D5-8AF3-9DA0301F1AC2}"/>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2886874"/>
      </p:ext>
    </p:extLst>
  </p:cSld>
  <p:clrMapOvr>
    <a:masterClrMapping/>
  </p:clrMapOvr>
</p:sld>
</file>

<file path=ppt/theme/theme1.xml><?xml version="1.0" encoding="utf-8"?>
<a:theme xmlns:a="http://schemas.openxmlformats.org/drawingml/2006/main" name="Digital Transformation Consulting Toolkit by Slidesgo">
  <a:themeElements>
    <a:clrScheme name="Simple Light">
      <a:dk1>
        <a:srgbClr val="313131"/>
      </a:dk1>
      <a:lt1>
        <a:srgbClr val="666666"/>
      </a:lt1>
      <a:dk2>
        <a:srgbClr val="999999"/>
      </a:dk2>
      <a:lt2>
        <a:srgbClr val="CCCCCC"/>
      </a:lt2>
      <a:accent1>
        <a:srgbClr val="EFEFEF"/>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1618</Words>
  <Application>Microsoft Office PowerPoint</Application>
  <PresentationFormat>عرض على الشاشة (16:9)</PresentationFormat>
  <Paragraphs>169</Paragraphs>
  <Slides>47</Slides>
  <Notes>11</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47</vt:i4>
      </vt:variant>
    </vt:vector>
  </HeadingPairs>
  <TitlesOfParts>
    <vt:vector size="57" baseType="lpstr">
      <vt:lpstr>Barlow</vt:lpstr>
      <vt:lpstr>Roboto Condensed Light</vt:lpstr>
      <vt:lpstr>Inter</vt:lpstr>
      <vt:lpstr>Roboto Slab Light</vt:lpstr>
      <vt:lpstr>Questrial</vt:lpstr>
      <vt:lpstr>Teko</vt:lpstr>
      <vt:lpstr>Arial</vt:lpstr>
      <vt:lpstr>Josefin Sans</vt:lpstr>
      <vt:lpstr>Teko Light</vt:lpstr>
      <vt:lpstr>Digital Transformation Consulting Toolkit by Slidesgo</vt:lpstr>
      <vt:lpstr>Sentiment Analysis Project On Movie Review</vt:lpstr>
      <vt:lpstr>- Natural Language Processing (NLP) </vt:lpstr>
      <vt:lpstr>IMDB Internet Movie Database</vt:lpstr>
      <vt:lpstr>CONTENTS OF THIS PRESENTATION</vt:lpstr>
      <vt:lpstr>عرض تقديمي في PowerPoint</vt:lpstr>
      <vt:lpstr>Read the Data</vt:lpstr>
      <vt:lpstr>عرض تقديمي في PowerPoint</vt:lpstr>
      <vt:lpstr>Exploratory Data Analysis EDA </vt:lpstr>
      <vt:lpstr>EDA</vt:lpstr>
      <vt:lpstr>Update sentiment (sentiment encoding)  Right now the sentiment column is negative for negative, positive for positive. Let's change that to 0 and 1 to make things a little more reasonably readable. </vt:lpstr>
      <vt:lpstr>عرض تقديمي في PowerPoint</vt:lpstr>
      <vt:lpstr>Preprocessing and cleaning the text data </vt:lpstr>
      <vt:lpstr>What are Stop words? </vt:lpstr>
      <vt:lpstr>Dealing with stop words</vt:lpstr>
      <vt:lpstr>Lower case</vt:lpstr>
      <vt:lpstr>contraction to expansion </vt:lpstr>
      <vt:lpstr>Cleaning the text 1</vt:lpstr>
      <vt:lpstr>Cleaning the text 2</vt:lpstr>
      <vt:lpstr>Data Visualization </vt:lpstr>
      <vt:lpstr>Word Cloud </vt:lpstr>
      <vt:lpstr>sentiment == 0 (Negative)</vt:lpstr>
      <vt:lpstr>sentiment == 1 (positive)</vt:lpstr>
      <vt:lpstr>frequent words </vt:lpstr>
      <vt:lpstr>The first part of making sense of the data is through a process called tokenization, or splitting strings into smaller parts called tokens.  It is a particular kind of document segmentation. It does breaks up text into smaller chunks or segments called tokens. A tokenizer breaks unstructured data, natural language text, into chunks of information that can be counted as discrete elements. After this operation these counts of token occurrences in particular document can be used as a vector representing given document.</vt:lpstr>
      <vt:lpstr>Applying the Tokenization </vt:lpstr>
      <vt:lpstr>Normalizing Words </vt:lpstr>
      <vt:lpstr>Applying Lemmatizer </vt:lpstr>
      <vt:lpstr>Separating text and label </vt:lpstr>
      <vt:lpstr>05</vt:lpstr>
      <vt:lpstr>feature extraction Term Frequency-Inverse Document Frequency model (TFIDF) </vt:lpstr>
      <vt:lpstr>TF-IDF</vt:lpstr>
      <vt:lpstr>Applying the TF-IDF</vt:lpstr>
      <vt:lpstr>عرض تقديمي في PowerPoint</vt:lpstr>
      <vt:lpstr>عرض تقديمي في PowerPoint</vt:lpstr>
      <vt:lpstr>Split into train and test sets</vt:lpstr>
      <vt:lpstr>Implementing the models  In our example, our input (review) and output (sentiment) are clearly identified, so we can say we have labeled input and output data; therefore, we’re dealing with supervised learning.</vt:lpstr>
      <vt:lpstr>Support vector machines (SVMs) </vt:lpstr>
      <vt:lpstr>Confusion matrix</vt:lpstr>
      <vt:lpstr>Model accuracy</vt:lpstr>
      <vt:lpstr>Decision Tree </vt:lpstr>
      <vt:lpstr>The model Decision tree accuracy is 73.21%</vt:lpstr>
      <vt:lpstr>Logistic Regression </vt:lpstr>
      <vt:lpstr>The model Logistic Regression accuracy is 73.21%</vt:lpstr>
      <vt:lpstr>Naive Bayes model </vt:lpstr>
      <vt:lpstr>The model Naive Bayes accuracy is 89.11%</vt:lpstr>
      <vt:lpstr>Accuracy model TABLE</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project on movie review</dc:title>
  <cp:lastModifiedBy>Rama marei Damen Almrahleh</cp:lastModifiedBy>
  <cp:revision>8</cp:revision>
  <dcterms:modified xsi:type="dcterms:W3CDTF">2022-06-19T19:46:41Z</dcterms:modified>
</cp:coreProperties>
</file>